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2" r:id="rId2"/>
  </p:sldIdLst>
  <p:sldSz cx="43891200" cy="32918400"/>
  <p:notesSz cx="6858000" cy="9144000"/>
  <p:defaultTextStyle>
    <a:defPPr>
      <a:defRPr lang="en-US"/>
    </a:defPPr>
    <a:lvl1pPr algn="l" defTabSz="2193925" rtl="0" eaLnBrk="0" fontAlgn="base" hangingPunct="0">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1pPr>
    <a:lvl2pPr marL="2193925" indent="-1736725" algn="l" defTabSz="2193925" rtl="0" eaLnBrk="0" fontAlgn="base" hangingPunct="0">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2pPr>
    <a:lvl3pPr marL="4387850" indent="-3473450" algn="l" defTabSz="2193925" rtl="0" eaLnBrk="0" fontAlgn="base" hangingPunct="0">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3pPr>
    <a:lvl4pPr marL="6583363" indent="-5211763" algn="l" defTabSz="2193925" rtl="0" eaLnBrk="0" fontAlgn="base" hangingPunct="0">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4pPr>
    <a:lvl5pPr marL="8777288" indent="-6948488" algn="l" defTabSz="2193925" rtl="0" eaLnBrk="0" fontAlgn="base" hangingPunct="0">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87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87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87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87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clrMru>
    <a:srgbClr val="0055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87"/>
    <p:restoredTop sz="94687"/>
  </p:normalViewPr>
  <p:slideViewPr>
    <p:cSldViewPr snapToGrid="0" snapToObjects="1">
      <p:cViewPr varScale="1">
        <p:scale>
          <a:sx n="21" d="100"/>
          <a:sy n="21" d="100"/>
        </p:scale>
        <p:origin x="1856" y="264"/>
      </p:cViewPr>
      <p:guideLst>
        <p:guide orient="horz" pos="10368"/>
        <p:guide pos="1382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664BE6-36F1-164F-841C-5156A61AB7D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2194514"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D4C3ECDC-3814-6043-AE88-181D107EFB0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6A22B9A-4858-2B49-A0C9-59D1AC786C39}" type="datetimeFigureOut">
              <a:rPr lang="en-US" altLang="en-US"/>
              <a:pPr>
                <a:defRPr/>
              </a:pPr>
              <a:t>2/28/24</a:t>
            </a:fld>
            <a:endParaRPr lang="en-US" altLang="en-US"/>
          </a:p>
        </p:txBody>
      </p:sp>
      <p:sp>
        <p:nvSpPr>
          <p:cNvPr id="4" name="Slide Image Placeholder 3">
            <a:extLst>
              <a:ext uri="{FF2B5EF4-FFF2-40B4-BE49-F238E27FC236}">
                <a16:creationId xmlns:a16="http://schemas.microsoft.com/office/drawing/2014/main" id="{E7EDF6F0-21AF-C741-AF4D-4E740BD53E1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00F9A7F-F181-F24F-A48B-6E83BB74F7C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4444984D-1994-0B40-B143-78453147721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194514"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D59D26E-9B6B-054E-8625-FF3B515D55F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D49FBEF-7DB8-7542-8F29-5BBC96579B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2193925" rtl="0" eaLnBrk="0" fontAlgn="base" hangingPunct="0">
      <a:spcBef>
        <a:spcPct val="30000"/>
      </a:spcBef>
      <a:spcAft>
        <a:spcPct val="0"/>
      </a:spcAft>
      <a:defRPr sz="5700" kern="1200">
        <a:solidFill>
          <a:schemeClr val="tx1"/>
        </a:solidFill>
        <a:latin typeface="+mn-lt"/>
        <a:ea typeface="ＭＳ Ｐゴシック" charset="0"/>
        <a:cs typeface="ＭＳ Ｐゴシック" charset="0"/>
      </a:defRPr>
    </a:lvl1pPr>
    <a:lvl2pPr marL="2193925" algn="l" defTabSz="2193925" rtl="0" eaLnBrk="0" fontAlgn="base" hangingPunct="0">
      <a:spcBef>
        <a:spcPct val="30000"/>
      </a:spcBef>
      <a:spcAft>
        <a:spcPct val="0"/>
      </a:spcAft>
      <a:defRPr sz="5700" kern="1200">
        <a:solidFill>
          <a:schemeClr val="tx1"/>
        </a:solidFill>
        <a:latin typeface="+mn-lt"/>
        <a:ea typeface="ＭＳ Ｐゴシック" charset="0"/>
        <a:cs typeface="+mn-cs"/>
      </a:defRPr>
    </a:lvl2pPr>
    <a:lvl3pPr marL="4387850" algn="l" defTabSz="2193925" rtl="0" eaLnBrk="0" fontAlgn="base" hangingPunct="0">
      <a:spcBef>
        <a:spcPct val="30000"/>
      </a:spcBef>
      <a:spcAft>
        <a:spcPct val="0"/>
      </a:spcAft>
      <a:defRPr sz="5700" kern="1200">
        <a:solidFill>
          <a:schemeClr val="tx1"/>
        </a:solidFill>
        <a:latin typeface="+mn-lt"/>
        <a:ea typeface="ＭＳ Ｐゴシック" charset="0"/>
        <a:cs typeface="+mn-cs"/>
      </a:defRPr>
    </a:lvl3pPr>
    <a:lvl4pPr marL="6583363" algn="l" defTabSz="2193925" rtl="0" eaLnBrk="0" fontAlgn="base" hangingPunct="0">
      <a:spcBef>
        <a:spcPct val="30000"/>
      </a:spcBef>
      <a:spcAft>
        <a:spcPct val="0"/>
      </a:spcAft>
      <a:defRPr sz="5700" kern="1200">
        <a:solidFill>
          <a:schemeClr val="tx1"/>
        </a:solidFill>
        <a:latin typeface="+mn-lt"/>
        <a:ea typeface="ＭＳ Ｐゴシック" charset="0"/>
        <a:cs typeface="+mn-cs"/>
      </a:defRPr>
    </a:lvl4pPr>
    <a:lvl5pPr marL="8777288" algn="l" defTabSz="2193925" rtl="0" eaLnBrk="0" fontAlgn="base" hangingPunct="0">
      <a:spcBef>
        <a:spcPct val="30000"/>
      </a:spcBef>
      <a:spcAft>
        <a:spcPct val="0"/>
      </a:spcAft>
      <a:defRPr sz="5700" kern="1200">
        <a:solidFill>
          <a:schemeClr val="tx1"/>
        </a:solidFill>
        <a:latin typeface="+mn-lt"/>
        <a:ea typeface="ＭＳ Ｐゴシック" charset="0"/>
        <a:cs typeface="+mn-cs"/>
      </a:defRPr>
    </a:lvl5pPr>
    <a:lvl6pPr marL="10972571" algn="l" defTabSz="2194514" rtl="0" eaLnBrk="1" latinLnBrk="0" hangingPunct="1">
      <a:defRPr sz="5700" kern="1200">
        <a:solidFill>
          <a:schemeClr val="tx1"/>
        </a:solidFill>
        <a:latin typeface="+mn-lt"/>
        <a:ea typeface="+mn-ea"/>
        <a:cs typeface="+mn-cs"/>
      </a:defRPr>
    </a:lvl6pPr>
    <a:lvl7pPr marL="13167085" algn="l" defTabSz="2194514" rtl="0" eaLnBrk="1" latinLnBrk="0" hangingPunct="1">
      <a:defRPr sz="5700" kern="1200">
        <a:solidFill>
          <a:schemeClr val="tx1"/>
        </a:solidFill>
        <a:latin typeface="+mn-lt"/>
        <a:ea typeface="+mn-ea"/>
        <a:cs typeface="+mn-cs"/>
      </a:defRPr>
    </a:lvl7pPr>
    <a:lvl8pPr marL="15361599" algn="l" defTabSz="2194514" rtl="0" eaLnBrk="1" latinLnBrk="0" hangingPunct="1">
      <a:defRPr sz="5700" kern="1200">
        <a:solidFill>
          <a:schemeClr val="tx1"/>
        </a:solidFill>
        <a:latin typeface="+mn-lt"/>
        <a:ea typeface="+mn-ea"/>
        <a:cs typeface="+mn-cs"/>
      </a:defRPr>
    </a:lvl8pPr>
    <a:lvl9pPr marL="17556115" algn="l" defTabSz="2194514"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D49FBEF-7DB8-7542-8F29-5BBC96579B43}" type="slidenum">
              <a:rPr lang="en-US" altLang="en-US" smtClean="0"/>
              <a:pPr>
                <a:defRPr/>
              </a:pPr>
              <a:t>1</a:t>
            </a:fld>
            <a:endParaRPr lang="en-US" altLang="en-US"/>
          </a:p>
        </p:txBody>
      </p:sp>
    </p:spTree>
    <p:extLst>
      <p:ext uri="{BB962C8B-B14F-4D97-AF65-F5344CB8AC3E}">
        <p14:creationId xmlns:p14="http://schemas.microsoft.com/office/powerpoint/2010/main" val="2523200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CA"/>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14" indent="0" algn="ctr">
              <a:buNone/>
              <a:defRPr>
                <a:solidFill>
                  <a:schemeClr val="tx1">
                    <a:tint val="75000"/>
                  </a:schemeClr>
                </a:solidFill>
              </a:defRPr>
            </a:lvl2pPr>
            <a:lvl3pPr marL="4389028" indent="0" algn="ctr">
              <a:buNone/>
              <a:defRPr>
                <a:solidFill>
                  <a:schemeClr val="tx1">
                    <a:tint val="75000"/>
                  </a:schemeClr>
                </a:solidFill>
              </a:defRPr>
            </a:lvl3pPr>
            <a:lvl4pPr marL="6583543" indent="0" algn="ctr">
              <a:buNone/>
              <a:defRPr>
                <a:solidFill>
                  <a:schemeClr val="tx1">
                    <a:tint val="75000"/>
                  </a:schemeClr>
                </a:solidFill>
              </a:defRPr>
            </a:lvl4pPr>
            <a:lvl5pPr marL="8778057" indent="0" algn="ctr">
              <a:buNone/>
              <a:defRPr>
                <a:solidFill>
                  <a:schemeClr val="tx1">
                    <a:tint val="75000"/>
                  </a:schemeClr>
                </a:solidFill>
              </a:defRPr>
            </a:lvl5pPr>
            <a:lvl6pPr marL="10972571" indent="0" algn="ctr">
              <a:buNone/>
              <a:defRPr>
                <a:solidFill>
                  <a:schemeClr val="tx1">
                    <a:tint val="75000"/>
                  </a:schemeClr>
                </a:solidFill>
              </a:defRPr>
            </a:lvl6pPr>
            <a:lvl7pPr marL="13167085" indent="0" algn="ctr">
              <a:buNone/>
              <a:defRPr>
                <a:solidFill>
                  <a:schemeClr val="tx1">
                    <a:tint val="75000"/>
                  </a:schemeClr>
                </a:solidFill>
              </a:defRPr>
            </a:lvl7pPr>
            <a:lvl8pPr marL="15361599" indent="0" algn="ctr">
              <a:buNone/>
              <a:defRPr>
                <a:solidFill>
                  <a:schemeClr val="tx1">
                    <a:tint val="75000"/>
                  </a:schemeClr>
                </a:solidFill>
              </a:defRPr>
            </a:lvl8pPr>
            <a:lvl9pPr marL="17556115" indent="0" algn="ctr">
              <a:buNone/>
              <a:defRPr>
                <a:solidFill>
                  <a:schemeClr val="tx1">
                    <a:tint val="75000"/>
                  </a:schemeClr>
                </a:solidFill>
              </a:defRPr>
            </a:lvl9pPr>
          </a:lstStyle>
          <a:p>
            <a:r>
              <a:rPr lang="en-CA"/>
              <a:t>Click to edit Master subtitle style</a:t>
            </a:r>
            <a:endParaRPr lang="en-US"/>
          </a:p>
        </p:txBody>
      </p:sp>
      <p:sp>
        <p:nvSpPr>
          <p:cNvPr id="4" name="Date Placeholder 3">
            <a:extLst>
              <a:ext uri="{FF2B5EF4-FFF2-40B4-BE49-F238E27FC236}">
                <a16:creationId xmlns:a16="http://schemas.microsoft.com/office/drawing/2014/main" id="{260DC6F7-C799-F34C-BCC0-976BAD746461}"/>
              </a:ext>
            </a:extLst>
          </p:cNvPr>
          <p:cNvSpPr>
            <a:spLocks noGrp="1"/>
          </p:cNvSpPr>
          <p:nvPr>
            <p:ph type="dt" sz="half" idx="10"/>
          </p:nvPr>
        </p:nvSpPr>
        <p:spPr/>
        <p:txBody>
          <a:bodyPr/>
          <a:lstStyle>
            <a:lvl1pPr>
              <a:defRPr/>
            </a:lvl1pPr>
          </a:lstStyle>
          <a:p>
            <a:pPr>
              <a:defRPr/>
            </a:pPr>
            <a:fld id="{2C74A169-C807-C745-8E7F-E8B1A0078C48}" type="datetimeFigureOut">
              <a:rPr lang="en-US" altLang="en-US"/>
              <a:pPr>
                <a:defRPr/>
              </a:pPr>
              <a:t>2/28/24</a:t>
            </a:fld>
            <a:endParaRPr lang="en-US" altLang="en-US"/>
          </a:p>
        </p:txBody>
      </p:sp>
      <p:sp>
        <p:nvSpPr>
          <p:cNvPr id="5" name="Footer Placeholder 4">
            <a:extLst>
              <a:ext uri="{FF2B5EF4-FFF2-40B4-BE49-F238E27FC236}">
                <a16:creationId xmlns:a16="http://schemas.microsoft.com/office/drawing/2014/main" id="{525DD40A-CF92-614E-9330-AA4B21DDFA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19FCAF-7A7C-294A-8248-CA2767BF436E}"/>
              </a:ext>
            </a:extLst>
          </p:cNvPr>
          <p:cNvSpPr>
            <a:spLocks noGrp="1"/>
          </p:cNvSpPr>
          <p:nvPr>
            <p:ph type="sldNum" sz="quarter" idx="12"/>
          </p:nvPr>
        </p:nvSpPr>
        <p:spPr/>
        <p:txBody>
          <a:bodyPr/>
          <a:lstStyle>
            <a:lvl1pPr>
              <a:defRPr/>
            </a:lvl1pPr>
          </a:lstStyle>
          <a:p>
            <a:pPr>
              <a:defRPr/>
            </a:pPr>
            <a:fld id="{0F0288C9-91A8-5842-B50E-459B323F7A84}" type="slidenum">
              <a:rPr lang="en-US" altLang="en-US"/>
              <a:pPr>
                <a:defRPr/>
              </a:pPr>
              <a:t>‹#›</a:t>
            </a:fld>
            <a:endParaRPr lang="en-US" altLang="en-US"/>
          </a:p>
        </p:txBody>
      </p:sp>
    </p:spTree>
    <p:extLst>
      <p:ext uri="{BB962C8B-B14F-4D97-AF65-F5344CB8AC3E}">
        <p14:creationId xmlns:p14="http://schemas.microsoft.com/office/powerpoint/2010/main" val="306327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89498C7B-D2F6-C647-BD4E-7FC08B577E1A}"/>
              </a:ext>
            </a:extLst>
          </p:cNvPr>
          <p:cNvSpPr>
            <a:spLocks noGrp="1"/>
          </p:cNvSpPr>
          <p:nvPr>
            <p:ph type="dt" sz="half" idx="10"/>
          </p:nvPr>
        </p:nvSpPr>
        <p:spPr/>
        <p:txBody>
          <a:bodyPr/>
          <a:lstStyle>
            <a:lvl1pPr>
              <a:defRPr/>
            </a:lvl1pPr>
          </a:lstStyle>
          <a:p>
            <a:pPr>
              <a:defRPr/>
            </a:pPr>
            <a:fld id="{CF5FB2F0-A068-4340-AACE-73BF4CC22932}" type="datetimeFigureOut">
              <a:rPr lang="en-US" altLang="en-US"/>
              <a:pPr>
                <a:defRPr/>
              </a:pPr>
              <a:t>2/28/24</a:t>
            </a:fld>
            <a:endParaRPr lang="en-US" altLang="en-US"/>
          </a:p>
        </p:txBody>
      </p:sp>
      <p:sp>
        <p:nvSpPr>
          <p:cNvPr id="5" name="Footer Placeholder 4">
            <a:extLst>
              <a:ext uri="{FF2B5EF4-FFF2-40B4-BE49-F238E27FC236}">
                <a16:creationId xmlns:a16="http://schemas.microsoft.com/office/drawing/2014/main" id="{EF7FB452-9576-894C-81F2-D0F7F64D81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72BCA40-06A0-C347-AD7B-B44789BE5B0E}"/>
              </a:ext>
            </a:extLst>
          </p:cNvPr>
          <p:cNvSpPr>
            <a:spLocks noGrp="1"/>
          </p:cNvSpPr>
          <p:nvPr>
            <p:ph type="sldNum" sz="quarter" idx="12"/>
          </p:nvPr>
        </p:nvSpPr>
        <p:spPr/>
        <p:txBody>
          <a:bodyPr/>
          <a:lstStyle>
            <a:lvl1pPr>
              <a:defRPr/>
            </a:lvl1pPr>
          </a:lstStyle>
          <a:p>
            <a:pPr>
              <a:defRPr/>
            </a:pPr>
            <a:fld id="{303D511C-6416-734B-B2A5-5A6B1E3383A2}" type="slidenum">
              <a:rPr lang="en-US" altLang="en-US"/>
              <a:pPr>
                <a:defRPr/>
              </a:pPr>
              <a:t>‹#›</a:t>
            </a:fld>
            <a:endParaRPr lang="en-US" altLang="en-US"/>
          </a:p>
        </p:txBody>
      </p:sp>
    </p:spTree>
    <p:extLst>
      <p:ext uri="{BB962C8B-B14F-4D97-AF65-F5344CB8AC3E}">
        <p14:creationId xmlns:p14="http://schemas.microsoft.com/office/powerpoint/2010/main" val="613050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9081" y="4221482"/>
            <a:ext cx="35547303" cy="89877903"/>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7901946" y="4221482"/>
            <a:ext cx="105925617" cy="89877903"/>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95625B8F-8E0C-B140-9E35-A19A601048E9}"/>
              </a:ext>
            </a:extLst>
          </p:cNvPr>
          <p:cNvSpPr>
            <a:spLocks noGrp="1"/>
          </p:cNvSpPr>
          <p:nvPr>
            <p:ph type="dt" sz="half" idx="10"/>
          </p:nvPr>
        </p:nvSpPr>
        <p:spPr/>
        <p:txBody>
          <a:bodyPr/>
          <a:lstStyle>
            <a:lvl1pPr>
              <a:defRPr/>
            </a:lvl1pPr>
          </a:lstStyle>
          <a:p>
            <a:pPr>
              <a:defRPr/>
            </a:pPr>
            <a:fld id="{32E0976B-04B4-A747-AFE7-D392B1F05CFE}" type="datetimeFigureOut">
              <a:rPr lang="en-US" altLang="en-US"/>
              <a:pPr>
                <a:defRPr/>
              </a:pPr>
              <a:t>2/28/24</a:t>
            </a:fld>
            <a:endParaRPr lang="en-US" altLang="en-US"/>
          </a:p>
        </p:txBody>
      </p:sp>
      <p:sp>
        <p:nvSpPr>
          <p:cNvPr id="5" name="Footer Placeholder 4">
            <a:extLst>
              <a:ext uri="{FF2B5EF4-FFF2-40B4-BE49-F238E27FC236}">
                <a16:creationId xmlns:a16="http://schemas.microsoft.com/office/drawing/2014/main" id="{5A75CDD6-E063-2845-A972-38E3DD97FDA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A05CB5-EB10-7A4E-A37C-3E90B5DDD60E}"/>
              </a:ext>
            </a:extLst>
          </p:cNvPr>
          <p:cNvSpPr>
            <a:spLocks noGrp="1"/>
          </p:cNvSpPr>
          <p:nvPr>
            <p:ph type="sldNum" sz="quarter" idx="12"/>
          </p:nvPr>
        </p:nvSpPr>
        <p:spPr/>
        <p:txBody>
          <a:bodyPr/>
          <a:lstStyle>
            <a:lvl1pPr>
              <a:defRPr/>
            </a:lvl1pPr>
          </a:lstStyle>
          <a:p>
            <a:pPr>
              <a:defRPr/>
            </a:pPr>
            <a:fld id="{8F0CBA67-2205-EB40-8BDD-BF5873F25D83}" type="slidenum">
              <a:rPr lang="en-US" altLang="en-US"/>
              <a:pPr>
                <a:defRPr/>
              </a:pPr>
              <a:t>‹#›</a:t>
            </a:fld>
            <a:endParaRPr lang="en-US" altLang="en-US"/>
          </a:p>
        </p:txBody>
      </p:sp>
    </p:spTree>
    <p:extLst>
      <p:ext uri="{BB962C8B-B14F-4D97-AF65-F5344CB8AC3E}">
        <p14:creationId xmlns:p14="http://schemas.microsoft.com/office/powerpoint/2010/main" val="4115591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6C6296F9-CAEE-7947-94F1-483B29FD0810}"/>
              </a:ext>
            </a:extLst>
          </p:cNvPr>
          <p:cNvSpPr>
            <a:spLocks noGrp="1"/>
          </p:cNvSpPr>
          <p:nvPr>
            <p:ph type="dt" sz="half" idx="10"/>
          </p:nvPr>
        </p:nvSpPr>
        <p:spPr/>
        <p:txBody>
          <a:bodyPr/>
          <a:lstStyle>
            <a:lvl1pPr>
              <a:defRPr/>
            </a:lvl1pPr>
          </a:lstStyle>
          <a:p>
            <a:pPr>
              <a:defRPr/>
            </a:pPr>
            <a:fld id="{E06F7C39-AA14-8F4F-98F0-7F82225558CF}" type="datetimeFigureOut">
              <a:rPr lang="en-US" altLang="en-US"/>
              <a:pPr>
                <a:defRPr/>
              </a:pPr>
              <a:t>2/28/24</a:t>
            </a:fld>
            <a:endParaRPr lang="en-US" altLang="en-US"/>
          </a:p>
        </p:txBody>
      </p:sp>
      <p:sp>
        <p:nvSpPr>
          <p:cNvPr id="5" name="Footer Placeholder 4">
            <a:extLst>
              <a:ext uri="{FF2B5EF4-FFF2-40B4-BE49-F238E27FC236}">
                <a16:creationId xmlns:a16="http://schemas.microsoft.com/office/drawing/2014/main" id="{301921BB-4117-2944-B55F-D289B98091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08466D-5EB4-674F-ADFB-0DF82A5E863A}"/>
              </a:ext>
            </a:extLst>
          </p:cNvPr>
          <p:cNvSpPr>
            <a:spLocks noGrp="1"/>
          </p:cNvSpPr>
          <p:nvPr>
            <p:ph type="sldNum" sz="quarter" idx="12"/>
          </p:nvPr>
        </p:nvSpPr>
        <p:spPr/>
        <p:txBody>
          <a:bodyPr/>
          <a:lstStyle>
            <a:lvl1pPr>
              <a:defRPr/>
            </a:lvl1pPr>
          </a:lstStyle>
          <a:p>
            <a:pPr>
              <a:defRPr/>
            </a:pPr>
            <a:fld id="{5233172C-DBFD-464F-A2C9-E8233F15A01A}" type="slidenum">
              <a:rPr lang="en-US" altLang="en-US"/>
              <a:pPr>
                <a:defRPr/>
              </a:pPr>
              <a:t>‹#›</a:t>
            </a:fld>
            <a:endParaRPr lang="en-US" altLang="en-US"/>
          </a:p>
        </p:txBody>
      </p:sp>
    </p:spTree>
    <p:extLst>
      <p:ext uri="{BB962C8B-B14F-4D97-AF65-F5344CB8AC3E}">
        <p14:creationId xmlns:p14="http://schemas.microsoft.com/office/powerpoint/2010/main" val="399112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0" cy="6537960"/>
          </a:xfrm>
        </p:spPr>
        <p:txBody>
          <a:bodyPr anchor="t"/>
          <a:lstStyle>
            <a:lvl1pPr algn="l">
              <a:defRPr sz="19200" b="1" cap="all"/>
            </a:lvl1pPr>
          </a:lstStyle>
          <a:p>
            <a:r>
              <a:rPr lang="en-CA"/>
              <a:t>Click to edit Master title style</a:t>
            </a:r>
            <a:endParaRPr lang="en-US"/>
          </a:p>
        </p:txBody>
      </p:sp>
      <p:sp>
        <p:nvSpPr>
          <p:cNvPr id="3" name="Text Placeholder 2"/>
          <p:cNvSpPr>
            <a:spLocks noGrp="1"/>
          </p:cNvSpPr>
          <p:nvPr>
            <p:ph type="body" idx="1"/>
          </p:nvPr>
        </p:nvSpPr>
        <p:spPr>
          <a:xfrm>
            <a:off x="3467103" y="13952225"/>
            <a:ext cx="37307520" cy="7200897"/>
          </a:xfrm>
        </p:spPr>
        <p:txBody>
          <a:bodyPr anchor="b"/>
          <a:lstStyle>
            <a:lvl1pPr marL="0" indent="0">
              <a:buNone/>
              <a:defRPr sz="9700">
                <a:solidFill>
                  <a:schemeClr val="tx1">
                    <a:tint val="75000"/>
                  </a:schemeClr>
                </a:solidFill>
              </a:defRPr>
            </a:lvl1pPr>
            <a:lvl2pPr marL="2194514" indent="0">
              <a:buNone/>
              <a:defRPr sz="8700">
                <a:solidFill>
                  <a:schemeClr val="tx1">
                    <a:tint val="75000"/>
                  </a:schemeClr>
                </a:solidFill>
              </a:defRPr>
            </a:lvl2pPr>
            <a:lvl3pPr marL="4389028" indent="0">
              <a:buNone/>
              <a:defRPr sz="7700">
                <a:solidFill>
                  <a:schemeClr val="tx1">
                    <a:tint val="75000"/>
                  </a:schemeClr>
                </a:solidFill>
              </a:defRPr>
            </a:lvl3pPr>
            <a:lvl4pPr marL="6583543" indent="0">
              <a:buNone/>
              <a:defRPr sz="6700">
                <a:solidFill>
                  <a:schemeClr val="tx1">
                    <a:tint val="75000"/>
                  </a:schemeClr>
                </a:solidFill>
              </a:defRPr>
            </a:lvl4pPr>
            <a:lvl5pPr marL="8778057" indent="0">
              <a:buNone/>
              <a:defRPr sz="6700">
                <a:solidFill>
                  <a:schemeClr val="tx1">
                    <a:tint val="75000"/>
                  </a:schemeClr>
                </a:solidFill>
              </a:defRPr>
            </a:lvl5pPr>
            <a:lvl6pPr marL="10972571" indent="0">
              <a:buNone/>
              <a:defRPr sz="6700">
                <a:solidFill>
                  <a:schemeClr val="tx1">
                    <a:tint val="75000"/>
                  </a:schemeClr>
                </a:solidFill>
              </a:defRPr>
            </a:lvl6pPr>
            <a:lvl7pPr marL="13167085" indent="0">
              <a:buNone/>
              <a:defRPr sz="6700">
                <a:solidFill>
                  <a:schemeClr val="tx1">
                    <a:tint val="75000"/>
                  </a:schemeClr>
                </a:solidFill>
              </a:defRPr>
            </a:lvl7pPr>
            <a:lvl8pPr marL="15361599" indent="0">
              <a:buNone/>
              <a:defRPr sz="6700">
                <a:solidFill>
                  <a:schemeClr val="tx1">
                    <a:tint val="75000"/>
                  </a:schemeClr>
                </a:solidFill>
              </a:defRPr>
            </a:lvl8pPr>
            <a:lvl9pPr marL="17556115" indent="0">
              <a:buNone/>
              <a:defRPr sz="6700">
                <a:solidFill>
                  <a:schemeClr val="tx1">
                    <a:tint val="75000"/>
                  </a:schemeClr>
                </a:solidFill>
              </a:defRPr>
            </a:lvl9pPr>
          </a:lstStyle>
          <a:p>
            <a:pPr lvl="0"/>
            <a:r>
              <a:rPr lang="en-CA"/>
              <a:t>Click to edit Master text styles</a:t>
            </a:r>
          </a:p>
        </p:txBody>
      </p:sp>
      <p:sp>
        <p:nvSpPr>
          <p:cNvPr id="4" name="Date Placeholder 3">
            <a:extLst>
              <a:ext uri="{FF2B5EF4-FFF2-40B4-BE49-F238E27FC236}">
                <a16:creationId xmlns:a16="http://schemas.microsoft.com/office/drawing/2014/main" id="{D4B4688B-6A22-3340-9274-5FF87A03025F}"/>
              </a:ext>
            </a:extLst>
          </p:cNvPr>
          <p:cNvSpPr>
            <a:spLocks noGrp="1"/>
          </p:cNvSpPr>
          <p:nvPr>
            <p:ph type="dt" sz="half" idx="10"/>
          </p:nvPr>
        </p:nvSpPr>
        <p:spPr/>
        <p:txBody>
          <a:bodyPr/>
          <a:lstStyle>
            <a:lvl1pPr>
              <a:defRPr/>
            </a:lvl1pPr>
          </a:lstStyle>
          <a:p>
            <a:pPr>
              <a:defRPr/>
            </a:pPr>
            <a:fld id="{94BD4CAC-D04A-5848-B0EB-599B02CA831E}" type="datetimeFigureOut">
              <a:rPr lang="en-US" altLang="en-US"/>
              <a:pPr>
                <a:defRPr/>
              </a:pPr>
              <a:t>2/28/24</a:t>
            </a:fld>
            <a:endParaRPr lang="en-US" altLang="en-US"/>
          </a:p>
        </p:txBody>
      </p:sp>
      <p:sp>
        <p:nvSpPr>
          <p:cNvPr id="5" name="Footer Placeholder 4">
            <a:extLst>
              <a:ext uri="{FF2B5EF4-FFF2-40B4-BE49-F238E27FC236}">
                <a16:creationId xmlns:a16="http://schemas.microsoft.com/office/drawing/2014/main" id="{05631DB5-833A-604F-A6D3-3853585FF6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A95B47-075E-A94A-874E-4C3829AB3094}"/>
              </a:ext>
            </a:extLst>
          </p:cNvPr>
          <p:cNvSpPr>
            <a:spLocks noGrp="1"/>
          </p:cNvSpPr>
          <p:nvPr>
            <p:ph type="sldNum" sz="quarter" idx="12"/>
          </p:nvPr>
        </p:nvSpPr>
        <p:spPr/>
        <p:txBody>
          <a:bodyPr/>
          <a:lstStyle>
            <a:lvl1pPr>
              <a:defRPr/>
            </a:lvl1pPr>
          </a:lstStyle>
          <a:p>
            <a:pPr>
              <a:defRPr/>
            </a:pPr>
            <a:fld id="{E6DD459C-CF28-1D44-9CD2-D81DE50AA611}" type="slidenum">
              <a:rPr lang="en-US" altLang="en-US"/>
              <a:pPr>
                <a:defRPr/>
              </a:pPr>
              <a:t>‹#›</a:t>
            </a:fld>
            <a:endParaRPr lang="en-US" altLang="en-US"/>
          </a:p>
        </p:txBody>
      </p:sp>
    </p:spTree>
    <p:extLst>
      <p:ext uri="{BB962C8B-B14F-4D97-AF65-F5344CB8AC3E}">
        <p14:creationId xmlns:p14="http://schemas.microsoft.com/office/powerpoint/2010/main" val="1285313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7901944" y="24582122"/>
            <a:ext cx="70736457" cy="6951726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79369923" y="24582122"/>
            <a:ext cx="70736463" cy="6951726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a:extLst>
              <a:ext uri="{FF2B5EF4-FFF2-40B4-BE49-F238E27FC236}">
                <a16:creationId xmlns:a16="http://schemas.microsoft.com/office/drawing/2014/main" id="{03422440-068B-1345-AD18-E84DFCCDF86A}"/>
              </a:ext>
            </a:extLst>
          </p:cNvPr>
          <p:cNvSpPr>
            <a:spLocks noGrp="1"/>
          </p:cNvSpPr>
          <p:nvPr>
            <p:ph type="dt" sz="half" idx="10"/>
          </p:nvPr>
        </p:nvSpPr>
        <p:spPr/>
        <p:txBody>
          <a:bodyPr/>
          <a:lstStyle>
            <a:lvl1pPr>
              <a:defRPr/>
            </a:lvl1pPr>
          </a:lstStyle>
          <a:p>
            <a:pPr>
              <a:defRPr/>
            </a:pPr>
            <a:fld id="{C4B1A95F-C0A6-3746-B2E1-AAA088599582}" type="datetimeFigureOut">
              <a:rPr lang="en-US" altLang="en-US"/>
              <a:pPr>
                <a:defRPr/>
              </a:pPr>
              <a:t>2/28/24</a:t>
            </a:fld>
            <a:endParaRPr lang="en-US" altLang="en-US"/>
          </a:p>
        </p:txBody>
      </p:sp>
      <p:sp>
        <p:nvSpPr>
          <p:cNvPr id="6" name="Footer Placeholder 4">
            <a:extLst>
              <a:ext uri="{FF2B5EF4-FFF2-40B4-BE49-F238E27FC236}">
                <a16:creationId xmlns:a16="http://schemas.microsoft.com/office/drawing/2014/main" id="{3D758077-AFEF-754E-8ADC-4EAAED3EA49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8EB3173-3B3C-C145-A3E3-C642CE16AB1F}"/>
              </a:ext>
            </a:extLst>
          </p:cNvPr>
          <p:cNvSpPr>
            <a:spLocks noGrp="1"/>
          </p:cNvSpPr>
          <p:nvPr>
            <p:ph type="sldNum" sz="quarter" idx="12"/>
          </p:nvPr>
        </p:nvSpPr>
        <p:spPr/>
        <p:txBody>
          <a:bodyPr/>
          <a:lstStyle>
            <a:lvl1pPr>
              <a:defRPr/>
            </a:lvl1pPr>
          </a:lstStyle>
          <a:p>
            <a:pPr>
              <a:defRPr/>
            </a:pPr>
            <a:fld id="{DB67B7B7-2473-DC4A-81F1-175FB2B3733A}" type="slidenum">
              <a:rPr lang="en-US" altLang="en-US"/>
              <a:pPr>
                <a:defRPr/>
              </a:pPr>
              <a:t>‹#›</a:t>
            </a:fld>
            <a:endParaRPr lang="en-US" altLang="en-US"/>
          </a:p>
        </p:txBody>
      </p:sp>
    </p:spTree>
    <p:extLst>
      <p:ext uri="{BB962C8B-B14F-4D97-AF65-F5344CB8AC3E}">
        <p14:creationId xmlns:p14="http://schemas.microsoft.com/office/powerpoint/2010/main" val="3606350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2194561" y="7368543"/>
            <a:ext cx="19392903" cy="307085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CA"/>
              <a:t>Click to edit Master text styles</a:t>
            </a:r>
          </a:p>
        </p:txBody>
      </p:sp>
      <p:sp>
        <p:nvSpPr>
          <p:cNvPr id="4" name="Content Placeholder 3"/>
          <p:cNvSpPr>
            <a:spLocks noGrp="1"/>
          </p:cNvSpPr>
          <p:nvPr>
            <p:ph sz="half" idx="2"/>
          </p:nvPr>
        </p:nvSpPr>
        <p:spPr>
          <a:xfrm>
            <a:off x="2194561" y="10439400"/>
            <a:ext cx="19392903"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22296123" y="7368543"/>
            <a:ext cx="19400520" cy="307085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CA"/>
              <a:t>Click to edit Master text styles</a:t>
            </a:r>
          </a:p>
        </p:txBody>
      </p:sp>
      <p:sp>
        <p:nvSpPr>
          <p:cNvPr id="6" name="Content Placeholder 5"/>
          <p:cNvSpPr>
            <a:spLocks noGrp="1"/>
          </p:cNvSpPr>
          <p:nvPr>
            <p:ph sz="quarter" idx="4"/>
          </p:nvPr>
        </p:nvSpPr>
        <p:spPr>
          <a:xfrm>
            <a:off x="22296123" y="10439400"/>
            <a:ext cx="19400520"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a:extLst>
              <a:ext uri="{FF2B5EF4-FFF2-40B4-BE49-F238E27FC236}">
                <a16:creationId xmlns:a16="http://schemas.microsoft.com/office/drawing/2014/main" id="{D54F6812-4B97-9143-88CA-28F896E039C7}"/>
              </a:ext>
            </a:extLst>
          </p:cNvPr>
          <p:cNvSpPr>
            <a:spLocks noGrp="1"/>
          </p:cNvSpPr>
          <p:nvPr>
            <p:ph type="dt" sz="half" idx="10"/>
          </p:nvPr>
        </p:nvSpPr>
        <p:spPr/>
        <p:txBody>
          <a:bodyPr/>
          <a:lstStyle>
            <a:lvl1pPr>
              <a:defRPr/>
            </a:lvl1pPr>
          </a:lstStyle>
          <a:p>
            <a:pPr>
              <a:defRPr/>
            </a:pPr>
            <a:fld id="{16C52B1F-183C-3741-8A59-FCF9B844419E}" type="datetimeFigureOut">
              <a:rPr lang="en-US" altLang="en-US"/>
              <a:pPr>
                <a:defRPr/>
              </a:pPr>
              <a:t>2/28/24</a:t>
            </a:fld>
            <a:endParaRPr lang="en-US" altLang="en-US"/>
          </a:p>
        </p:txBody>
      </p:sp>
      <p:sp>
        <p:nvSpPr>
          <p:cNvPr id="8" name="Footer Placeholder 4">
            <a:extLst>
              <a:ext uri="{FF2B5EF4-FFF2-40B4-BE49-F238E27FC236}">
                <a16:creationId xmlns:a16="http://schemas.microsoft.com/office/drawing/2014/main" id="{E81E4947-9691-8141-B459-3D1033DEC5D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0C7AC3A-899B-CA47-B01C-9298DA159262}"/>
              </a:ext>
            </a:extLst>
          </p:cNvPr>
          <p:cNvSpPr>
            <a:spLocks noGrp="1"/>
          </p:cNvSpPr>
          <p:nvPr>
            <p:ph type="sldNum" sz="quarter" idx="12"/>
          </p:nvPr>
        </p:nvSpPr>
        <p:spPr/>
        <p:txBody>
          <a:bodyPr/>
          <a:lstStyle>
            <a:lvl1pPr>
              <a:defRPr/>
            </a:lvl1pPr>
          </a:lstStyle>
          <a:p>
            <a:pPr>
              <a:defRPr/>
            </a:pPr>
            <a:fld id="{9CAE9CCE-6D18-1748-915D-F4A12DAF01D0}" type="slidenum">
              <a:rPr lang="en-US" altLang="en-US"/>
              <a:pPr>
                <a:defRPr/>
              </a:pPr>
              <a:t>‹#›</a:t>
            </a:fld>
            <a:endParaRPr lang="en-US" altLang="en-US"/>
          </a:p>
        </p:txBody>
      </p:sp>
    </p:spTree>
    <p:extLst>
      <p:ext uri="{BB962C8B-B14F-4D97-AF65-F5344CB8AC3E}">
        <p14:creationId xmlns:p14="http://schemas.microsoft.com/office/powerpoint/2010/main" val="100408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3">
            <a:extLst>
              <a:ext uri="{FF2B5EF4-FFF2-40B4-BE49-F238E27FC236}">
                <a16:creationId xmlns:a16="http://schemas.microsoft.com/office/drawing/2014/main" id="{6D6A2837-6746-AA43-AAD8-963B292F2C30}"/>
              </a:ext>
            </a:extLst>
          </p:cNvPr>
          <p:cNvSpPr>
            <a:spLocks noGrp="1"/>
          </p:cNvSpPr>
          <p:nvPr>
            <p:ph type="dt" sz="half" idx="10"/>
          </p:nvPr>
        </p:nvSpPr>
        <p:spPr/>
        <p:txBody>
          <a:bodyPr/>
          <a:lstStyle>
            <a:lvl1pPr>
              <a:defRPr/>
            </a:lvl1pPr>
          </a:lstStyle>
          <a:p>
            <a:pPr>
              <a:defRPr/>
            </a:pPr>
            <a:fld id="{EB293608-2CFA-9F45-9F29-0457D0E79119}" type="datetimeFigureOut">
              <a:rPr lang="en-US" altLang="en-US"/>
              <a:pPr>
                <a:defRPr/>
              </a:pPr>
              <a:t>2/28/24</a:t>
            </a:fld>
            <a:endParaRPr lang="en-US" altLang="en-US"/>
          </a:p>
        </p:txBody>
      </p:sp>
      <p:sp>
        <p:nvSpPr>
          <p:cNvPr id="4" name="Footer Placeholder 4">
            <a:extLst>
              <a:ext uri="{FF2B5EF4-FFF2-40B4-BE49-F238E27FC236}">
                <a16:creationId xmlns:a16="http://schemas.microsoft.com/office/drawing/2014/main" id="{2F5ACB29-107E-A04E-99A1-F6F3AC6EDFE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13980BB-3E5D-A64D-AB04-6DC753B6A6ED}"/>
              </a:ext>
            </a:extLst>
          </p:cNvPr>
          <p:cNvSpPr>
            <a:spLocks noGrp="1"/>
          </p:cNvSpPr>
          <p:nvPr>
            <p:ph type="sldNum" sz="quarter" idx="12"/>
          </p:nvPr>
        </p:nvSpPr>
        <p:spPr/>
        <p:txBody>
          <a:bodyPr/>
          <a:lstStyle>
            <a:lvl1pPr>
              <a:defRPr/>
            </a:lvl1pPr>
          </a:lstStyle>
          <a:p>
            <a:pPr>
              <a:defRPr/>
            </a:pPr>
            <a:fld id="{E516EF74-7005-7B4F-9CD3-72D5078F9B4C}" type="slidenum">
              <a:rPr lang="en-US" altLang="en-US"/>
              <a:pPr>
                <a:defRPr/>
              </a:pPr>
              <a:t>‹#›</a:t>
            </a:fld>
            <a:endParaRPr lang="en-US" altLang="en-US"/>
          </a:p>
        </p:txBody>
      </p:sp>
    </p:spTree>
    <p:extLst>
      <p:ext uri="{BB962C8B-B14F-4D97-AF65-F5344CB8AC3E}">
        <p14:creationId xmlns:p14="http://schemas.microsoft.com/office/powerpoint/2010/main" val="1106779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9C85384-5B45-0141-9048-AD2F1171DEBB}"/>
              </a:ext>
            </a:extLst>
          </p:cNvPr>
          <p:cNvSpPr>
            <a:spLocks noGrp="1"/>
          </p:cNvSpPr>
          <p:nvPr>
            <p:ph type="dt" sz="half" idx="10"/>
          </p:nvPr>
        </p:nvSpPr>
        <p:spPr/>
        <p:txBody>
          <a:bodyPr/>
          <a:lstStyle>
            <a:lvl1pPr>
              <a:defRPr/>
            </a:lvl1pPr>
          </a:lstStyle>
          <a:p>
            <a:pPr>
              <a:defRPr/>
            </a:pPr>
            <a:fld id="{AE84433F-9629-2943-84CB-CB9BFF4C5556}" type="datetimeFigureOut">
              <a:rPr lang="en-US" altLang="en-US"/>
              <a:pPr>
                <a:defRPr/>
              </a:pPr>
              <a:t>2/28/24</a:t>
            </a:fld>
            <a:endParaRPr lang="en-US" altLang="en-US"/>
          </a:p>
        </p:txBody>
      </p:sp>
      <p:sp>
        <p:nvSpPr>
          <p:cNvPr id="3" name="Footer Placeholder 4">
            <a:extLst>
              <a:ext uri="{FF2B5EF4-FFF2-40B4-BE49-F238E27FC236}">
                <a16:creationId xmlns:a16="http://schemas.microsoft.com/office/drawing/2014/main" id="{1AB57A11-ED70-974D-812E-B9FD92D9A25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DB75CDA-33F9-AF46-BF25-D95CD49C4CE1}"/>
              </a:ext>
            </a:extLst>
          </p:cNvPr>
          <p:cNvSpPr>
            <a:spLocks noGrp="1"/>
          </p:cNvSpPr>
          <p:nvPr>
            <p:ph type="sldNum" sz="quarter" idx="12"/>
          </p:nvPr>
        </p:nvSpPr>
        <p:spPr/>
        <p:txBody>
          <a:bodyPr/>
          <a:lstStyle>
            <a:lvl1pPr>
              <a:defRPr/>
            </a:lvl1pPr>
          </a:lstStyle>
          <a:p>
            <a:pPr>
              <a:defRPr/>
            </a:pPr>
            <a:fld id="{B1D0BC1C-92FB-7843-B621-B9528A53CA74}" type="slidenum">
              <a:rPr lang="en-US" altLang="en-US"/>
              <a:pPr>
                <a:defRPr/>
              </a:pPr>
              <a:t>‹#›</a:t>
            </a:fld>
            <a:endParaRPr lang="en-US" altLang="en-US"/>
          </a:p>
        </p:txBody>
      </p:sp>
    </p:spTree>
    <p:extLst>
      <p:ext uri="{BB962C8B-B14F-4D97-AF65-F5344CB8AC3E}">
        <p14:creationId xmlns:p14="http://schemas.microsoft.com/office/powerpoint/2010/main" val="2030358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lvl1pPr algn="l">
              <a:defRPr sz="9700" b="1"/>
            </a:lvl1pPr>
          </a:lstStyle>
          <a:p>
            <a:r>
              <a:rPr lang="en-CA"/>
              <a:t>Click to edit Master title style</a:t>
            </a:r>
            <a:endParaRPr lang="en-US"/>
          </a:p>
        </p:txBody>
      </p:sp>
      <p:sp>
        <p:nvSpPr>
          <p:cNvPr id="3" name="Content Placeholder 2"/>
          <p:cNvSpPr>
            <a:spLocks noGrp="1"/>
          </p:cNvSpPr>
          <p:nvPr>
            <p:ph idx="1"/>
          </p:nvPr>
        </p:nvSpPr>
        <p:spPr>
          <a:xfrm>
            <a:off x="17160240" y="1310642"/>
            <a:ext cx="24536400" cy="28094943"/>
          </a:xfrm>
        </p:spPr>
        <p:txBody>
          <a:bodyPr/>
          <a:lstStyle>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2194563" y="6888482"/>
            <a:ext cx="14439903" cy="22517103"/>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CA"/>
              <a:t>Click to edit Master text styles</a:t>
            </a:r>
          </a:p>
        </p:txBody>
      </p:sp>
      <p:sp>
        <p:nvSpPr>
          <p:cNvPr id="5" name="Date Placeholder 3">
            <a:extLst>
              <a:ext uri="{FF2B5EF4-FFF2-40B4-BE49-F238E27FC236}">
                <a16:creationId xmlns:a16="http://schemas.microsoft.com/office/drawing/2014/main" id="{D8A639D2-270B-2B48-BFB6-25645D045440}"/>
              </a:ext>
            </a:extLst>
          </p:cNvPr>
          <p:cNvSpPr>
            <a:spLocks noGrp="1"/>
          </p:cNvSpPr>
          <p:nvPr>
            <p:ph type="dt" sz="half" idx="10"/>
          </p:nvPr>
        </p:nvSpPr>
        <p:spPr/>
        <p:txBody>
          <a:bodyPr/>
          <a:lstStyle>
            <a:lvl1pPr>
              <a:defRPr/>
            </a:lvl1pPr>
          </a:lstStyle>
          <a:p>
            <a:pPr>
              <a:defRPr/>
            </a:pPr>
            <a:fld id="{0B5DFAD0-9D40-DB40-9A77-59E7F736DEF4}" type="datetimeFigureOut">
              <a:rPr lang="en-US" altLang="en-US"/>
              <a:pPr>
                <a:defRPr/>
              </a:pPr>
              <a:t>2/28/24</a:t>
            </a:fld>
            <a:endParaRPr lang="en-US" altLang="en-US"/>
          </a:p>
        </p:txBody>
      </p:sp>
      <p:sp>
        <p:nvSpPr>
          <p:cNvPr id="6" name="Footer Placeholder 4">
            <a:extLst>
              <a:ext uri="{FF2B5EF4-FFF2-40B4-BE49-F238E27FC236}">
                <a16:creationId xmlns:a16="http://schemas.microsoft.com/office/drawing/2014/main" id="{6FA865AE-2A3C-3B43-8CC5-156155CA75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7804681-0889-E749-9F14-E289473B048D}"/>
              </a:ext>
            </a:extLst>
          </p:cNvPr>
          <p:cNvSpPr>
            <a:spLocks noGrp="1"/>
          </p:cNvSpPr>
          <p:nvPr>
            <p:ph type="sldNum" sz="quarter" idx="12"/>
          </p:nvPr>
        </p:nvSpPr>
        <p:spPr/>
        <p:txBody>
          <a:bodyPr/>
          <a:lstStyle>
            <a:lvl1pPr>
              <a:defRPr/>
            </a:lvl1pPr>
          </a:lstStyle>
          <a:p>
            <a:pPr>
              <a:defRPr/>
            </a:pPr>
            <a:fld id="{909E44B7-F83F-F443-AFC1-025430BE85C5}" type="slidenum">
              <a:rPr lang="en-US" altLang="en-US"/>
              <a:pPr>
                <a:defRPr/>
              </a:pPr>
              <a:t>‹#›</a:t>
            </a:fld>
            <a:endParaRPr lang="en-US" altLang="en-US"/>
          </a:p>
        </p:txBody>
      </p:sp>
    </p:spTree>
    <p:extLst>
      <p:ext uri="{BB962C8B-B14F-4D97-AF65-F5344CB8AC3E}">
        <p14:creationId xmlns:p14="http://schemas.microsoft.com/office/powerpoint/2010/main" val="69317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0"/>
            <a:ext cx="26334720" cy="2720343"/>
          </a:xfrm>
        </p:spPr>
        <p:txBody>
          <a:bodyPr anchor="b"/>
          <a:lstStyle>
            <a:lvl1pPr algn="l">
              <a:defRPr sz="9700" b="1"/>
            </a:lvl1pPr>
          </a:lstStyle>
          <a:p>
            <a:r>
              <a:rPr lang="en-CA"/>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rtlCol="0">
            <a:normAutofit/>
          </a:bodyPr>
          <a:lstStyle>
            <a:lvl1pPr marL="0" indent="0">
              <a:buNone/>
              <a:defRPr sz="15400"/>
            </a:lvl1pPr>
            <a:lvl2pPr marL="2194514" indent="0">
              <a:buNone/>
              <a:defRPr sz="13400"/>
            </a:lvl2pPr>
            <a:lvl3pPr marL="4389028" indent="0">
              <a:buNone/>
              <a:defRPr sz="11500"/>
            </a:lvl3pPr>
            <a:lvl4pPr marL="6583543" indent="0">
              <a:buNone/>
              <a:defRPr sz="9700"/>
            </a:lvl4pPr>
            <a:lvl5pPr marL="8778057" indent="0">
              <a:buNone/>
              <a:defRPr sz="9700"/>
            </a:lvl5pPr>
            <a:lvl6pPr marL="10972571" indent="0">
              <a:buNone/>
              <a:defRPr sz="9700"/>
            </a:lvl6pPr>
            <a:lvl7pPr marL="13167085" indent="0">
              <a:buNone/>
              <a:defRPr sz="9700"/>
            </a:lvl7pPr>
            <a:lvl8pPr marL="15361599" indent="0">
              <a:buNone/>
              <a:defRPr sz="9700"/>
            </a:lvl8pPr>
            <a:lvl9pPr marL="17556115" indent="0">
              <a:buNone/>
              <a:defRPr sz="9700"/>
            </a:lvl9pPr>
          </a:lstStyle>
          <a:p>
            <a:pPr lvl="0"/>
            <a:endParaRPr lang="en-US" noProof="0"/>
          </a:p>
        </p:txBody>
      </p:sp>
      <p:sp>
        <p:nvSpPr>
          <p:cNvPr id="4" name="Text Placeholder 3"/>
          <p:cNvSpPr>
            <a:spLocks noGrp="1"/>
          </p:cNvSpPr>
          <p:nvPr>
            <p:ph type="body" sz="half" idx="2"/>
          </p:nvPr>
        </p:nvSpPr>
        <p:spPr>
          <a:xfrm>
            <a:off x="8602983" y="25763223"/>
            <a:ext cx="26334720" cy="3863337"/>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CA"/>
              <a:t>Click to edit Master text styles</a:t>
            </a:r>
          </a:p>
        </p:txBody>
      </p:sp>
      <p:sp>
        <p:nvSpPr>
          <p:cNvPr id="5" name="Date Placeholder 3">
            <a:extLst>
              <a:ext uri="{FF2B5EF4-FFF2-40B4-BE49-F238E27FC236}">
                <a16:creationId xmlns:a16="http://schemas.microsoft.com/office/drawing/2014/main" id="{FE03EAE8-D576-8C4F-B882-2C289681F750}"/>
              </a:ext>
            </a:extLst>
          </p:cNvPr>
          <p:cNvSpPr>
            <a:spLocks noGrp="1"/>
          </p:cNvSpPr>
          <p:nvPr>
            <p:ph type="dt" sz="half" idx="10"/>
          </p:nvPr>
        </p:nvSpPr>
        <p:spPr/>
        <p:txBody>
          <a:bodyPr/>
          <a:lstStyle>
            <a:lvl1pPr>
              <a:defRPr/>
            </a:lvl1pPr>
          </a:lstStyle>
          <a:p>
            <a:pPr>
              <a:defRPr/>
            </a:pPr>
            <a:fld id="{EE764320-4B1E-204F-BC1E-82A6333E8A7E}" type="datetimeFigureOut">
              <a:rPr lang="en-US" altLang="en-US"/>
              <a:pPr>
                <a:defRPr/>
              </a:pPr>
              <a:t>2/28/24</a:t>
            </a:fld>
            <a:endParaRPr lang="en-US" altLang="en-US"/>
          </a:p>
        </p:txBody>
      </p:sp>
      <p:sp>
        <p:nvSpPr>
          <p:cNvPr id="6" name="Footer Placeholder 4">
            <a:extLst>
              <a:ext uri="{FF2B5EF4-FFF2-40B4-BE49-F238E27FC236}">
                <a16:creationId xmlns:a16="http://schemas.microsoft.com/office/drawing/2014/main" id="{E0B06E67-9BF6-874C-8CFC-2CB0A0E7C5B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647FE90-12EF-E542-9A9B-7520E363DCE1}"/>
              </a:ext>
            </a:extLst>
          </p:cNvPr>
          <p:cNvSpPr>
            <a:spLocks noGrp="1"/>
          </p:cNvSpPr>
          <p:nvPr>
            <p:ph type="sldNum" sz="quarter" idx="12"/>
          </p:nvPr>
        </p:nvSpPr>
        <p:spPr/>
        <p:txBody>
          <a:bodyPr/>
          <a:lstStyle>
            <a:lvl1pPr>
              <a:defRPr/>
            </a:lvl1pPr>
          </a:lstStyle>
          <a:p>
            <a:pPr>
              <a:defRPr/>
            </a:pPr>
            <a:fld id="{3AF0CFB7-A082-0645-815F-1834455BE535}" type="slidenum">
              <a:rPr lang="en-US" altLang="en-US"/>
              <a:pPr>
                <a:defRPr/>
              </a:pPr>
              <a:t>‹#›</a:t>
            </a:fld>
            <a:endParaRPr lang="en-US" altLang="en-US"/>
          </a:p>
        </p:txBody>
      </p:sp>
    </p:spTree>
    <p:extLst>
      <p:ext uri="{BB962C8B-B14F-4D97-AF65-F5344CB8AC3E}">
        <p14:creationId xmlns:p14="http://schemas.microsoft.com/office/powerpoint/2010/main" val="263496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175A9FE-5560-744E-902C-5AB5C501570A}"/>
              </a:ext>
            </a:extLst>
          </p:cNvPr>
          <p:cNvSpPr>
            <a:spLocks noGrp="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03" tIns="219451" rIns="438903" bIns="219451" numCol="1" anchor="ctr" anchorCtr="0" compatLnSpc="1">
            <a:prstTxWarp prst="textNoShape">
              <a:avLst/>
            </a:prstTxWarp>
          </a:bodyPr>
          <a:lstStyle/>
          <a:p>
            <a:pPr lvl="0"/>
            <a:r>
              <a:rPr lang="en-CA" altLang="en-US"/>
              <a:t>Click to edit Master title style</a:t>
            </a:r>
            <a:endParaRPr lang="en-US" altLang="en-US"/>
          </a:p>
        </p:txBody>
      </p:sp>
      <p:sp>
        <p:nvSpPr>
          <p:cNvPr id="1027" name="Text Placeholder 2">
            <a:extLst>
              <a:ext uri="{FF2B5EF4-FFF2-40B4-BE49-F238E27FC236}">
                <a16:creationId xmlns:a16="http://schemas.microsoft.com/office/drawing/2014/main" id="{4CDF3E02-3F94-9441-BDED-16C8A4083AAC}"/>
              </a:ext>
            </a:extLst>
          </p:cNvPr>
          <p:cNvSpPr>
            <a:spLocks noGrp="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03" tIns="219451" rIns="438903" bIns="219451"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4" name="Date Placeholder 3">
            <a:extLst>
              <a:ext uri="{FF2B5EF4-FFF2-40B4-BE49-F238E27FC236}">
                <a16:creationId xmlns:a16="http://schemas.microsoft.com/office/drawing/2014/main" id="{435AE569-6E09-EE4F-AF47-16D205BF1E98}"/>
              </a:ext>
            </a:extLst>
          </p:cNvPr>
          <p:cNvSpPr>
            <a:spLocks noGrp="1"/>
          </p:cNvSpPr>
          <p:nvPr>
            <p:ph type="dt" sz="half" idx="2"/>
          </p:nvPr>
        </p:nvSpPr>
        <p:spPr>
          <a:xfrm>
            <a:off x="2193925" y="30510163"/>
            <a:ext cx="10242550" cy="1752600"/>
          </a:xfrm>
          <a:prstGeom prst="rect">
            <a:avLst/>
          </a:prstGeom>
        </p:spPr>
        <p:txBody>
          <a:bodyPr vert="horz" wrap="square" lIns="438903" tIns="219451" rIns="438903" bIns="219451" numCol="1" anchor="ctr" anchorCtr="0" compatLnSpc="1">
            <a:prstTxWarp prst="textNoShape">
              <a:avLst/>
            </a:prstTxWarp>
          </a:bodyPr>
          <a:lstStyle>
            <a:lvl1pPr eaLnBrk="1" hangingPunct="1">
              <a:defRPr sz="5700">
                <a:solidFill>
                  <a:srgbClr val="898989"/>
                </a:solidFill>
              </a:defRPr>
            </a:lvl1pPr>
          </a:lstStyle>
          <a:p>
            <a:pPr>
              <a:defRPr/>
            </a:pPr>
            <a:fld id="{5F648B23-8DAB-604A-853B-08E1ED51DA7F}" type="datetimeFigureOut">
              <a:rPr lang="en-US" altLang="en-US"/>
              <a:pPr>
                <a:defRPr/>
              </a:pPr>
              <a:t>2/28/24</a:t>
            </a:fld>
            <a:endParaRPr lang="en-US" altLang="en-US"/>
          </a:p>
        </p:txBody>
      </p:sp>
      <p:sp>
        <p:nvSpPr>
          <p:cNvPr id="5" name="Footer Placeholder 4">
            <a:extLst>
              <a:ext uri="{FF2B5EF4-FFF2-40B4-BE49-F238E27FC236}">
                <a16:creationId xmlns:a16="http://schemas.microsoft.com/office/drawing/2014/main" id="{921E4D47-7A4F-0445-85B5-EB74A5F6E52D}"/>
              </a:ext>
            </a:extLst>
          </p:cNvPr>
          <p:cNvSpPr>
            <a:spLocks noGrp="1"/>
          </p:cNvSpPr>
          <p:nvPr>
            <p:ph type="ftr" sz="quarter" idx="3"/>
          </p:nvPr>
        </p:nvSpPr>
        <p:spPr>
          <a:xfrm>
            <a:off x="14995525" y="30510163"/>
            <a:ext cx="13900150" cy="1752600"/>
          </a:xfrm>
          <a:prstGeom prst="rect">
            <a:avLst/>
          </a:prstGeom>
        </p:spPr>
        <p:txBody>
          <a:bodyPr vert="horz" lIns="438903" tIns="219451" rIns="438903" bIns="219451" rtlCol="0" anchor="ctr"/>
          <a:lstStyle>
            <a:lvl1pPr algn="ctr" defTabSz="2194514" eaLnBrk="1" fontAlgn="auto" hangingPunct="1">
              <a:spcBef>
                <a:spcPts val="0"/>
              </a:spcBef>
              <a:spcAft>
                <a:spcPts val="0"/>
              </a:spcAft>
              <a:defRPr sz="57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9143D094-A35E-C449-BD78-F0861AD2264A}"/>
              </a:ext>
            </a:extLst>
          </p:cNvPr>
          <p:cNvSpPr>
            <a:spLocks noGrp="1"/>
          </p:cNvSpPr>
          <p:nvPr>
            <p:ph type="sldNum" sz="quarter" idx="4"/>
          </p:nvPr>
        </p:nvSpPr>
        <p:spPr>
          <a:xfrm>
            <a:off x="31454725" y="30510163"/>
            <a:ext cx="10242550" cy="1752600"/>
          </a:xfrm>
          <a:prstGeom prst="rect">
            <a:avLst/>
          </a:prstGeom>
        </p:spPr>
        <p:txBody>
          <a:bodyPr vert="horz" wrap="square" lIns="438903" tIns="219451" rIns="438903" bIns="219451" numCol="1" anchor="ctr" anchorCtr="0" compatLnSpc="1">
            <a:prstTxWarp prst="textNoShape">
              <a:avLst/>
            </a:prstTxWarp>
          </a:bodyPr>
          <a:lstStyle>
            <a:lvl1pPr algn="r" eaLnBrk="1" hangingPunct="1">
              <a:defRPr sz="5700" smtClean="0">
                <a:solidFill>
                  <a:srgbClr val="898989"/>
                </a:solidFill>
              </a:defRPr>
            </a:lvl1pPr>
          </a:lstStyle>
          <a:p>
            <a:pPr>
              <a:defRPr/>
            </a:pPr>
            <a:fld id="{9FABCFDD-36A2-9B4E-874D-9EFFC33C0D2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3925" rtl="0" eaLnBrk="0" fontAlgn="base" hangingPunct="0">
        <a:spcBef>
          <a:spcPct val="0"/>
        </a:spcBef>
        <a:spcAft>
          <a:spcPct val="0"/>
        </a:spcAft>
        <a:defRPr sz="21100" kern="1200">
          <a:solidFill>
            <a:schemeClr val="tx1"/>
          </a:solidFill>
          <a:latin typeface="+mj-lt"/>
          <a:ea typeface="ＭＳ Ｐゴシック" charset="0"/>
          <a:cs typeface="ＭＳ Ｐゴシック" charset="0"/>
        </a:defRPr>
      </a:lvl1pPr>
      <a:lvl2pPr algn="ctr" defTabSz="2193925" rtl="0" eaLnBrk="0" fontAlgn="base" hangingPunct="0">
        <a:spcBef>
          <a:spcPct val="0"/>
        </a:spcBef>
        <a:spcAft>
          <a:spcPct val="0"/>
        </a:spcAft>
        <a:defRPr sz="21100">
          <a:solidFill>
            <a:schemeClr val="tx1"/>
          </a:solidFill>
          <a:latin typeface="Calibri" charset="0"/>
          <a:ea typeface="ＭＳ Ｐゴシック" charset="0"/>
          <a:cs typeface="ＭＳ Ｐゴシック" charset="0"/>
        </a:defRPr>
      </a:lvl2pPr>
      <a:lvl3pPr algn="ctr" defTabSz="2193925" rtl="0" eaLnBrk="0" fontAlgn="base" hangingPunct="0">
        <a:spcBef>
          <a:spcPct val="0"/>
        </a:spcBef>
        <a:spcAft>
          <a:spcPct val="0"/>
        </a:spcAft>
        <a:defRPr sz="21100">
          <a:solidFill>
            <a:schemeClr val="tx1"/>
          </a:solidFill>
          <a:latin typeface="Calibri" charset="0"/>
          <a:ea typeface="ＭＳ Ｐゴシック" charset="0"/>
          <a:cs typeface="ＭＳ Ｐゴシック" charset="0"/>
        </a:defRPr>
      </a:lvl3pPr>
      <a:lvl4pPr algn="ctr" defTabSz="2193925" rtl="0" eaLnBrk="0" fontAlgn="base" hangingPunct="0">
        <a:spcBef>
          <a:spcPct val="0"/>
        </a:spcBef>
        <a:spcAft>
          <a:spcPct val="0"/>
        </a:spcAft>
        <a:defRPr sz="21100">
          <a:solidFill>
            <a:schemeClr val="tx1"/>
          </a:solidFill>
          <a:latin typeface="Calibri" charset="0"/>
          <a:ea typeface="ＭＳ Ｐゴシック" charset="0"/>
          <a:cs typeface="ＭＳ Ｐゴシック" charset="0"/>
        </a:defRPr>
      </a:lvl4pPr>
      <a:lvl5pPr algn="ctr" defTabSz="2193925" rtl="0" eaLnBrk="0" fontAlgn="base" hangingPunct="0">
        <a:spcBef>
          <a:spcPct val="0"/>
        </a:spcBef>
        <a:spcAft>
          <a:spcPct val="0"/>
        </a:spcAft>
        <a:defRPr sz="21100">
          <a:solidFill>
            <a:schemeClr val="tx1"/>
          </a:solidFill>
          <a:latin typeface="Calibri" charset="0"/>
          <a:ea typeface="ＭＳ Ｐゴシック" charset="0"/>
          <a:cs typeface="ＭＳ Ｐゴシック" charset="0"/>
        </a:defRPr>
      </a:lvl5pPr>
      <a:lvl6pPr marL="457200" algn="ctr" defTabSz="2193925" rtl="0" fontAlgn="base">
        <a:spcBef>
          <a:spcPct val="0"/>
        </a:spcBef>
        <a:spcAft>
          <a:spcPct val="0"/>
        </a:spcAft>
        <a:defRPr sz="21100">
          <a:solidFill>
            <a:schemeClr val="tx1"/>
          </a:solidFill>
          <a:latin typeface="Calibri" charset="0"/>
          <a:ea typeface="ＭＳ Ｐゴシック" charset="0"/>
          <a:cs typeface="ＭＳ Ｐゴシック" charset="0"/>
        </a:defRPr>
      </a:lvl6pPr>
      <a:lvl7pPr marL="914400" algn="ctr" defTabSz="2193925" rtl="0" fontAlgn="base">
        <a:spcBef>
          <a:spcPct val="0"/>
        </a:spcBef>
        <a:spcAft>
          <a:spcPct val="0"/>
        </a:spcAft>
        <a:defRPr sz="21100">
          <a:solidFill>
            <a:schemeClr val="tx1"/>
          </a:solidFill>
          <a:latin typeface="Calibri" charset="0"/>
          <a:ea typeface="ＭＳ Ｐゴシック" charset="0"/>
          <a:cs typeface="ＭＳ Ｐゴシック" charset="0"/>
        </a:defRPr>
      </a:lvl7pPr>
      <a:lvl8pPr marL="1371600" algn="ctr" defTabSz="2193925" rtl="0" fontAlgn="base">
        <a:spcBef>
          <a:spcPct val="0"/>
        </a:spcBef>
        <a:spcAft>
          <a:spcPct val="0"/>
        </a:spcAft>
        <a:defRPr sz="21100">
          <a:solidFill>
            <a:schemeClr val="tx1"/>
          </a:solidFill>
          <a:latin typeface="Calibri" charset="0"/>
          <a:ea typeface="ＭＳ Ｐゴシック" charset="0"/>
          <a:cs typeface="ＭＳ Ｐゴシック" charset="0"/>
        </a:defRPr>
      </a:lvl8pPr>
      <a:lvl9pPr marL="1828800" algn="ctr" defTabSz="2193925" rtl="0" fontAlgn="base">
        <a:spcBef>
          <a:spcPct val="0"/>
        </a:spcBef>
        <a:spcAft>
          <a:spcPct val="0"/>
        </a:spcAft>
        <a:defRPr sz="21100">
          <a:solidFill>
            <a:schemeClr val="tx1"/>
          </a:solidFill>
          <a:latin typeface="Calibri" charset="0"/>
          <a:ea typeface="ＭＳ Ｐゴシック" charset="0"/>
          <a:cs typeface="ＭＳ Ｐゴシック" charset="0"/>
        </a:defRPr>
      </a:lvl9pPr>
    </p:titleStyle>
    <p:bodyStyle>
      <a:lvl1pPr marL="1644650" indent="-1644650" algn="l" defTabSz="2193925" rtl="0" eaLnBrk="0" fontAlgn="base" hangingPunct="0">
        <a:spcBef>
          <a:spcPct val="20000"/>
        </a:spcBef>
        <a:spcAft>
          <a:spcPct val="0"/>
        </a:spcAft>
        <a:buFont typeface="Arial" panose="020B0604020202020204" pitchFamily="34" charset="0"/>
        <a:buChar char="•"/>
        <a:defRPr sz="15400" kern="1200">
          <a:solidFill>
            <a:schemeClr val="tx1"/>
          </a:solidFill>
          <a:latin typeface="+mn-lt"/>
          <a:ea typeface="ＭＳ Ｐゴシック" charset="0"/>
          <a:cs typeface="ＭＳ Ｐゴシック" charset="0"/>
        </a:defRPr>
      </a:lvl1pPr>
      <a:lvl2pPr marL="3565525" indent="-1370013" algn="l" defTabSz="2193925" rtl="0" eaLnBrk="0" fontAlgn="base" hangingPunct="0">
        <a:spcBef>
          <a:spcPct val="20000"/>
        </a:spcBef>
        <a:spcAft>
          <a:spcPct val="0"/>
        </a:spcAft>
        <a:buFont typeface="Arial" panose="020B0604020202020204" pitchFamily="34" charset="0"/>
        <a:buChar char="–"/>
        <a:defRPr sz="13400" kern="1200">
          <a:solidFill>
            <a:schemeClr val="tx1"/>
          </a:solidFill>
          <a:latin typeface="+mn-lt"/>
          <a:ea typeface="ＭＳ Ｐゴシック" charset="0"/>
          <a:cs typeface="+mn-cs"/>
        </a:defRPr>
      </a:lvl2pPr>
      <a:lvl3pPr marL="5484813" indent="-1096963" algn="l" defTabSz="2193925" rtl="0" eaLnBrk="0" fontAlgn="base" hangingPunct="0">
        <a:spcBef>
          <a:spcPct val="20000"/>
        </a:spcBef>
        <a:spcAft>
          <a:spcPct val="0"/>
        </a:spcAft>
        <a:buFont typeface="Arial" panose="020B0604020202020204" pitchFamily="34" charset="0"/>
        <a:buChar char="•"/>
        <a:defRPr sz="11500" kern="1200">
          <a:solidFill>
            <a:schemeClr val="tx1"/>
          </a:solidFill>
          <a:latin typeface="+mn-lt"/>
          <a:ea typeface="ＭＳ Ｐゴシック" charset="0"/>
          <a:cs typeface="+mn-cs"/>
        </a:defRPr>
      </a:lvl3pPr>
      <a:lvl4pPr marL="7680325" indent="-1096963" algn="l" defTabSz="2193925" rtl="0" eaLnBrk="0" fontAlgn="base" hangingPunct="0">
        <a:spcBef>
          <a:spcPct val="20000"/>
        </a:spcBef>
        <a:spcAft>
          <a:spcPct val="0"/>
        </a:spcAft>
        <a:buFont typeface="Arial" panose="020B0604020202020204" pitchFamily="34" charset="0"/>
        <a:buChar char="–"/>
        <a:defRPr sz="9700" kern="1200">
          <a:solidFill>
            <a:schemeClr val="tx1"/>
          </a:solidFill>
          <a:latin typeface="+mn-lt"/>
          <a:ea typeface="ＭＳ Ｐゴシック" charset="0"/>
          <a:cs typeface="+mn-cs"/>
        </a:defRPr>
      </a:lvl4pPr>
      <a:lvl5pPr marL="9874250" indent="-1096963" algn="l" defTabSz="2193925" rtl="0" eaLnBrk="0" fontAlgn="base" hangingPunct="0">
        <a:spcBef>
          <a:spcPct val="20000"/>
        </a:spcBef>
        <a:spcAft>
          <a:spcPct val="0"/>
        </a:spcAft>
        <a:buFont typeface="Arial" panose="020B0604020202020204" pitchFamily="34" charset="0"/>
        <a:buChar char="»"/>
        <a:defRPr sz="9700" kern="1200">
          <a:solidFill>
            <a:schemeClr val="tx1"/>
          </a:solidFill>
          <a:latin typeface="+mn-lt"/>
          <a:ea typeface="ＭＳ Ｐゴシック" charset="0"/>
          <a:cs typeface="+mn-cs"/>
        </a:defRPr>
      </a:lvl5pPr>
      <a:lvl6pPr marL="12069828" indent="-1097257" algn="l" defTabSz="2194514" rtl="0" eaLnBrk="1" latinLnBrk="0" hangingPunct="1">
        <a:spcBef>
          <a:spcPct val="20000"/>
        </a:spcBef>
        <a:buFont typeface="Arial"/>
        <a:buChar char="•"/>
        <a:defRPr sz="9700" kern="1200">
          <a:solidFill>
            <a:schemeClr val="tx1"/>
          </a:solidFill>
          <a:latin typeface="+mn-lt"/>
          <a:ea typeface="+mn-ea"/>
          <a:cs typeface="+mn-cs"/>
        </a:defRPr>
      </a:lvl6pPr>
      <a:lvl7pPr marL="14264342" indent="-1097257" algn="l" defTabSz="2194514" rtl="0" eaLnBrk="1" latinLnBrk="0" hangingPunct="1">
        <a:spcBef>
          <a:spcPct val="20000"/>
        </a:spcBef>
        <a:buFont typeface="Arial"/>
        <a:buChar char="•"/>
        <a:defRPr sz="9700" kern="1200">
          <a:solidFill>
            <a:schemeClr val="tx1"/>
          </a:solidFill>
          <a:latin typeface="+mn-lt"/>
          <a:ea typeface="+mn-ea"/>
          <a:cs typeface="+mn-cs"/>
        </a:defRPr>
      </a:lvl7pPr>
      <a:lvl8pPr marL="16458858" indent="-1097257" algn="l" defTabSz="2194514" rtl="0" eaLnBrk="1" latinLnBrk="0" hangingPunct="1">
        <a:spcBef>
          <a:spcPct val="20000"/>
        </a:spcBef>
        <a:buFont typeface="Arial"/>
        <a:buChar char="•"/>
        <a:defRPr sz="9700" kern="1200">
          <a:solidFill>
            <a:schemeClr val="tx1"/>
          </a:solidFill>
          <a:latin typeface="+mn-lt"/>
          <a:ea typeface="+mn-ea"/>
          <a:cs typeface="+mn-cs"/>
        </a:defRPr>
      </a:lvl8pPr>
      <a:lvl9pPr marL="18653372" indent="-1097257" algn="l" defTabSz="2194514" rtl="0" eaLnBrk="1" latinLnBrk="0" hangingPunct="1">
        <a:spcBef>
          <a:spcPct val="20000"/>
        </a:spcBef>
        <a:buFont typeface="Arial"/>
        <a:buChar char="•"/>
        <a:defRPr sz="9700" kern="1200">
          <a:solidFill>
            <a:schemeClr val="tx1"/>
          </a:solidFill>
          <a:latin typeface="+mn-lt"/>
          <a:ea typeface="+mn-ea"/>
          <a:cs typeface="+mn-cs"/>
        </a:defRPr>
      </a:lvl9pPr>
    </p:bodyStyle>
    <p:otherStyle>
      <a:defPPr>
        <a:defRPr lang="en-US"/>
      </a:defPPr>
      <a:lvl1pPr marL="0" algn="l" defTabSz="2194514" rtl="0" eaLnBrk="1" latinLnBrk="0" hangingPunct="1">
        <a:defRPr sz="8700" kern="1200">
          <a:solidFill>
            <a:schemeClr val="tx1"/>
          </a:solidFill>
          <a:latin typeface="+mn-lt"/>
          <a:ea typeface="+mn-ea"/>
          <a:cs typeface="+mn-cs"/>
        </a:defRPr>
      </a:lvl1pPr>
      <a:lvl2pPr marL="2194514" algn="l" defTabSz="2194514" rtl="0" eaLnBrk="1" latinLnBrk="0" hangingPunct="1">
        <a:defRPr sz="8700" kern="1200">
          <a:solidFill>
            <a:schemeClr val="tx1"/>
          </a:solidFill>
          <a:latin typeface="+mn-lt"/>
          <a:ea typeface="+mn-ea"/>
          <a:cs typeface="+mn-cs"/>
        </a:defRPr>
      </a:lvl2pPr>
      <a:lvl3pPr marL="4389028" algn="l" defTabSz="2194514" rtl="0" eaLnBrk="1" latinLnBrk="0" hangingPunct="1">
        <a:defRPr sz="8700" kern="1200">
          <a:solidFill>
            <a:schemeClr val="tx1"/>
          </a:solidFill>
          <a:latin typeface="+mn-lt"/>
          <a:ea typeface="+mn-ea"/>
          <a:cs typeface="+mn-cs"/>
        </a:defRPr>
      </a:lvl3pPr>
      <a:lvl4pPr marL="6583543" algn="l" defTabSz="2194514" rtl="0" eaLnBrk="1" latinLnBrk="0" hangingPunct="1">
        <a:defRPr sz="8700" kern="1200">
          <a:solidFill>
            <a:schemeClr val="tx1"/>
          </a:solidFill>
          <a:latin typeface="+mn-lt"/>
          <a:ea typeface="+mn-ea"/>
          <a:cs typeface="+mn-cs"/>
        </a:defRPr>
      </a:lvl4pPr>
      <a:lvl5pPr marL="8778057" algn="l" defTabSz="2194514" rtl="0" eaLnBrk="1" latinLnBrk="0" hangingPunct="1">
        <a:defRPr sz="8700" kern="1200">
          <a:solidFill>
            <a:schemeClr val="tx1"/>
          </a:solidFill>
          <a:latin typeface="+mn-lt"/>
          <a:ea typeface="+mn-ea"/>
          <a:cs typeface="+mn-cs"/>
        </a:defRPr>
      </a:lvl5pPr>
      <a:lvl6pPr marL="10972571" algn="l" defTabSz="2194514" rtl="0" eaLnBrk="1" latinLnBrk="0" hangingPunct="1">
        <a:defRPr sz="8700" kern="1200">
          <a:solidFill>
            <a:schemeClr val="tx1"/>
          </a:solidFill>
          <a:latin typeface="+mn-lt"/>
          <a:ea typeface="+mn-ea"/>
          <a:cs typeface="+mn-cs"/>
        </a:defRPr>
      </a:lvl6pPr>
      <a:lvl7pPr marL="13167085" algn="l" defTabSz="2194514" rtl="0" eaLnBrk="1" latinLnBrk="0" hangingPunct="1">
        <a:defRPr sz="8700" kern="1200">
          <a:solidFill>
            <a:schemeClr val="tx1"/>
          </a:solidFill>
          <a:latin typeface="+mn-lt"/>
          <a:ea typeface="+mn-ea"/>
          <a:cs typeface="+mn-cs"/>
        </a:defRPr>
      </a:lvl7pPr>
      <a:lvl8pPr marL="15361599" algn="l" defTabSz="2194514" rtl="0" eaLnBrk="1" latinLnBrk="0" hangingPunct="1">
        <a:defRPr sz="8700" kern="1200">
          <a:solidFill>
            <a:schemeClr val="tx1"/>
          </a:solidFill>
          <a:latin typeface="+mn-lt"/>
          <a:ea typeface="+mn-ea"/>
          <a:cs typeface="+mn-cs"/>
        </a:defRPr>
      </a:lvl8pPr>
      <a:lvl9pPr marL="17556115" algn="l" defTabSz="2194514"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upport.microsoft.com/en-us/office/add-alternative-text-to-a-shape-picture-chart-smartart-graphic-or-other-object-44989b2a-903c-4d9a-b742-6a75b451c669" TargetMode="External"/><Relationship Id="rId3" Type="http://schemas.openxmlformats.org/officeDocument/2006/relationships/hyperlink" Target="http://brand.ubc.ca/brand-toolkit/writing/" TargetMode="External"/><Relationship Id="rId7" Type="http://schemas.openxmlformats.org/officeDocument/2006/relationships/hyperlink" Target="https://support.microsoft.com/en-us/office/video-improve-image-accessibility-in-powerpoint-2e7fdfc4-1fa5-4092-be4b-8a4ca592197c"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support.microsoft.com/en-us/office/make-your-powerpoint-presentations-accessible-to-people-with-disabilities-6f7772b2-2f33-4bd2-8ca7-dae3b2b3ef25" TargetMode="External"/><Relationship Id="rId5" Type="http://schemas.openxmlformats.org/officeDocument/2006/relationships/hyperlink" Target="mailto:rachel.lee@ubc.ca" TargetMode="External"/><Relationship Id="rId10" Type="http://schemas.openxmlformats.org/officeDocument/2006/relationships/image" Target="../media/image3.png"/><Relationship Id="rId4" Type="http://schemas.openxmlformats.org/officeDocument/2006/relationships/image" Target="../media/image1.jpeg"/><Relationship Id="rId9"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DBE588-EE51-AB48-B77E-F362EB31ACDF}"/>
              </a:ext>
            </a:extLst>
          </p:cNvPr>
          <p:cNvSpPr/>
          <p:nvPr/>
        </p:nvSpPr>
        <p:spPr>
          <a:xfrm>
            <a:off x="0" y="0"/>
            <a:ext cx="43891200" cy="5164138"/>
          </a:xfrm>
          <a:prstGeom prst="rect">
            <a:avLst/>
          </a:prstGeom>
          <a:solidFill>
            <a:srgbClr val="0006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94514" eaLnBrk="1" fontAlgn="auto" hangingPunct="1">
              <a:spcBef>
                <a:spcPts val="0"/>
              </a:spcBef>
              <a:spcAft>
                <a:spcPts val="0"/>
              </a:spcAft>
              <a:defRPr/>
            </a:pPr>
            <a:endParaRPr lang="en-US"/>
          </a:p>
        </p:txBody>
      </p:sp>
      <p:sp>
        <p:nvSpPr>
          <p:cNvPr id="14" name="TextBox 13">
            <a:extLst>
              <a:ext uri="{FF2B5EF4-FFF2-40B4-BE49-F238E27FC236}">
                <a16:creationId xmlns:a16="http://schemas.microsoft.com/office/drawing/2014/main" id="{E55977F6-C640-8C45-967E-5CCEB40A599A}"/>
              </a:ext>
            </a:extLst>
          </p:cNvPr>
          <p:cNvSpPr txBox="1"/>
          <p:nvPr/>
        </p:nvSpPr>
        <p:spPr>
          <a:xfrm>
            <a:off x="1290638" y="1006475"/>
            <a:ext cx="41457562" cy="4116388"/>
          </a:xfrm>
          <a:prstGeom prst="rect">
            <a:avLst/>
          </a:prstGeom>
          <a:noFill/>
        </p:spPr>
        <p:txBody>
          <a:bodyPr lIns="0" tIns="0" rIns="0" bIns="0"/>
          <a:lstStyle/>
          <a:p>
            <a:pPr defTabSz="2194514" eaLnBrk="1" fontAlgn="auto" hangingPunct="1">
              <a:spcBef>
                <a:spcPts val="0"/>
              </a:spcBef>
              <a:spcAft>
                <a:spcPts val="0"/>
              </a:spcAft>
              <a:defRPr/>
            </a:pPr>
            <a:r>
              <a:rPr lang="en-US" sz="4200" b="1" dirty="0">
                <a:solidFill>
                  <a:srgbClr val="6EC4E8"/>
                </a:solidFill>
                <a:latin typeface="Arial"/>
                <a:ea typeface="+mn-ea"/>
                <a:cs typeface="Arial"/>
              </a:rPr>
              <a:t>Name of School/Department/Unit/Campus</a:t>
            </a:r>
          </a:p>
          <a:p>
            <a:pPr defTabSz="2194514" eaLnBrk="1" fontAlgn="auto" hangingPunct="1">
              <a:spcBef>
                <a:spcPts val="840"/>
              </a:spcBef>
              <a:spcAft>
                <a:spcPts val="0"/>
              </a:spcAft>
              <a:defRPr/>
            </a:pPr>
            <a:r>
              <a:rPr lang="en-US" sz="11000" b="1" spc="10" dirty="0">
                <a:solidFill>
                  <a:schemeClr val="bg1"/>
                </a:solidFill>
                <a:latin typeface="Arial"/>
                <a:ea typeface="+mn-ea"/>
                <a:cs typeface="Arial"/>
              </a:rPr>
              <a:t>Title of the Project</a:t>
            </a:r>
          </a:p>
          <a:p>
            <a:pPr defTabSz="2194514" eaLnBrk="1" fontAlgn="auto" hangingPunct="1">
              <a:spcBef>
                <a:spcPts val="2920"/>
              </a:spcBef>
              <a:spcAft>
                <a:spcPts val="0"/>
              </a:spcAft>
              <a:defRPr/>
            </a:pPr>
            <a:r>
              <a:rPr lang="en-US" sz="4200" dirty="0">
                <a:solidFill>
                  <a:schemeClr val="bg1"/>
                </a:solidFill>
                <a:latin typeface="Arial"/>
                <a:ea typeface="+mn-ea"/>
                <a:cs typeface="Arial"/>
              </a:rPr>
              <a:t>Names of Presenters, Associates and Collaborators</a:t>
            </a:r>
          </a:p>
          <a:p>
            <a:pPr defTabSz="2194514" eaLnBrk="1" fontAlgn="auto" hangingPunct="1">
              <a:spcBef>
                <a:spcPts val="0"/>
              </a:spcBef>
              <a:spcAft>
                <a:spcPts val="0"/>
              </a:spcAft>
              <a:defRPr/>
            </a:pPr>
            <a:endParaRPr lang="en-US" sz="12600" b="1" dirty="0">
              <a:latin typeface="Arial"/>
              <a:ea typeface="+mn-ea"/>
              <a:cs typeface="Arial"/>
            </a:endParaRPr>
          </a:p>
        </p:txBody>
      </p:sp>
      <p:sp>
        <p:nvSpPr>
          <p:cNvPr id="14339" name="TextBox 15">
            <a:extLst>
              <a:ext uri="{FF2B5EF4-FFF2-40B4-BE49-F238E27FC236}">
                <a16:creationId xmlns:a16="http://schemas.microsoft.com/office/drawing/2014/main" id="{648FDAD8-4CB8-0743-8B9A-1EF9BE57C316}"/>
              </a:ext>
            </a:extLst>
          </p:cNvPr>
          <p:cNvSpPr txBox="1">
            <a:spLocks noChangeArrowheads="1"/>
          </p:cNvSpPr>
          <p:nvPr/>
        </p:nvSpPr>
        <p:spPr bwMode="auto">
          <a:xfrm>
            <a:off x="1290638" y="5842000"/>
            <a:ext cx="9969500" cy="2340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1800"/>
              </a:spcAft>
              <a:buFontTx/>
              <a:buNone/>
            </a:pPr>
            <a:r>
              <a:rPr lang="en-US" altLang="en-US" sz="5200" b="1" dirty="0">
                <a:solidFill>
                  <a:srgbClr val="0055B7"/>
                </a:solidFill>
                <a:latin typeface="Arial" panose="020B0604020202020204" pitchFamily="34" charset="0"/>
                <a:cs typeface="Arial" panose="020B0604020202020204" pitchFamily="34" charset="0"/>
              </a:rPr>
              <a:t>Heading</a:t>
            </a:r>
          </a:p>
          <a:p>
            <a:pPr eaLnBrk="1" hangingPunct="1">
              <a:lnSpc>
                <a:spcPts val="4875"/>
              </a:lnSpc>
              <a:spcBef>
                <a:spcPct val="0"/>
              </a:spcBef>
              <a:buFontTx/>
              <a:buNone/>
            </a:pPr>
            <a:r>
              <a:rPr lang="en-US" altLang="en-US" sz="3600" dirty="0">
                <a:solidFill>
                  <a:srgbClr val="000630"/>
                </a:solidFill>
                <a:latin typeface="Arial" panose="020B0604020202020204" pitchFamily="34" charset="0"/>
                <a:cs typeface="Arial" panose="020B0604020202020204" pitchFamily="34" charset="0"/>
              </a:rPr>
              <a:t>This research poster template can be edited to suit your presentation needs. Please note that it is built to the most common poster size, 48x36”. Please check with presentation organizers to ensure that this size will be accepted.</a:t>
            </a:r>
          </a:p>
          <a:p>
            <a:pPr eaLnBrk="1" hangingPunct="1">
              <a:lnSpc>
                <a:spcPts val="5075"/>
              </a:lnSpc>
              <a:spcBef>
                <a:spcPct val="0"/>
              </a:spcBef>
              <a:buFontTx/>
              <a:buNone/>
            </a:pPr>
            <a:endParaRPr lang="en-US" altLang="en-US" sz="3800" dirty="0">
              <a:solidFill>
                <a:srgbClr val="000630"/>
              </a:solidFill>
              <a:latin typeface="Arial" panose="020B0604020202020204" pitchFamily="34" charset="0"/>
              <a:cs typeface="Arial" panose="020B0604020202020204" pitchFamily="34" charset="0"/>
            </a:endParaRPr>
          </a:p>
          <a:p>
            <a:pPr eaLnBrk="1" hangingPunct="1">
              <a:spcBef>
                <a:spcPct val="0"/>
              </a:spcBef>
              <a:spcAft>
                <a:spcPts val="1800"/>
              </a:spcAft>
              <a:buFontTx/>
              <a:buNone/>
            </a:pPr>
            <a:r>
              <a:rPr lang="en-US" altLang="en-US" sz="5200" b="1" dirty="0">
                <a:solidFill>
                  <a:srgbClr val="0055B7"/>
                </a:solidFill>
                <a:latin typeface="Arial" panose="020B0604020202020204" pitchFamily="34" charset="0"/>
                <a:cs typeface="Arial" panose="020B0604020202020204" pitchFamily="34" charset="0"/>
              </a:rPr>
              <a:t>This is a Long Heading </a:t>
            </a:r>
            <a:br>
              <a:rPr lang="en-US" altLang="en-US" sz="5200" b="1" dirty="0">
                <a:solidFill>
                  <a:srgbClr val="0055B7"/>
                </a:solidFill>
                <a:latin typeface="Arial" panose="020B0604020202020204" pitchFamily="34" charset="0"/>
                <a:cs typeface="Arial" panose="020B0604020202020204" pitchFamily="34" charset="0"/>
              </a:rPr>
            </a:br>
            <a:r>
              <a:rPr lang="en-US" altLang="en-US" sz="5200" b="1" dirty="0">
                <a:solidFill>
                  <a:srgbClr val="0055B7"/>
                </a:solidFill>
                <a:latin typeface="Arial" panose="020B0604020202020204" pitchFamily="34" charset="0"/>
                <a:cs typeface="Arial" panose="020B0604020202020204" pitchFamily="34" charset="0"/>
              </a:rPr>
              <a:t>That Goes Over Two Lines</a:t>
            </a:r>
          </a:p>
          <a:p>
            <a:pPr eaLnBrk="1" hangingPunct="1">
              <a:lnSpc>
                <a:spcPts val="4875"/>
              </a:lnSpc>
              <a:spcBef>
                <a:spcPct val="0"/>
              </a:spcBef>
              <a:buFontTx/>
              <a:buNone/>
            </a:pPr>
            <a:r>
              <a:rPr lang="en-US" altLang="en-US" sz="3600" dirty="0">
                <a:solidFill>
                  <a:srgbClr val="000630"/>
                </a:solidFill>
                <a:latin typeface="Arial" panose="020B0604020202020204" pitchFamily="34" charset="0"/>
                <a:cs typeface="Arial" panose="020B0604020202020204" pitchFamily="34" charset="0"/>
              </a:rPr>
              <a:t>To use this template, please type in your information. Feel free to move, add or delete elements as needed.</a:t>
            </a:r>
          </a:p>
          <a:p>
            <a:pPr eaLnBrk="1" hangingPunct="1">
              <a:lnSpc>
                <a:spcPts val="4875"/>
              </a:lnSpc>
              <a:spcBef>
                <a:spcPct val="0"/>
              </a:spcBef>
              <a:buFontTx/>
              <a:buNone/>
            </a:pPr>
            <a:endParaRPr lang="en-US" altLang="en-US" sz="3600" dirty="0">
              <a:solidFill>
                <a:srgbClr val="000630"/>
              </a:solidFill>
              <a:latin typeface="Arial" panose="020B0604020202020204" pitchFamily="34" charset="0"/>
              <a:cs typeface="Arial" panose="020B0604020202020204" pitchFamily="34" charset="0"/>
            </a:endParaRPr>
          </a:p>
          <a:p>
            <a:pPr eaLnBrk="1" hangingPunct="1">
              <a:lnSpc>
                <a:spcPts val="4875"/>
              </a:lnSpc>
              <a:spcBef>
                <a:spcPct val="0"/>
              </a:spcBef>
              <a:buFontTx/>
              <a:buNone/>
            </a:pPr>
            <a:r>
              <a:rPr lang="en-US" altLang="en-US" sz="3600" dirty="0">
                <a:solidFill>
                  <a:srgbClr val="000630"/>
                </a:solidFill>
                <a:latin typeface="Arial" panose="020B0604020202020204" pitchFamily="34" charset="0"/>
                <a:cs typeface="Arial" panose="020B0604020202020204" pitchFamily="34" charset="0"/>
              </a:rPr>
              <a:t>Remember that effective posters utilize succinct copy, and display it in large type that is easy to read from a distance. You should be able to read the information from at least one </a:t>
            </a:r>
            <a:r>
              <a:rPr lang="en-US" altLang="en-US" sz="3600" dirty="0" err="1">
                <a:solidFill>
                  <a:srgbClr val="000630"/>
                </a:solidFill>
                <a:latin typeface="Arial" panose="020B0604020202020204" pitchFamily="34" charset="0"/>
                <a:cs typeface="Arial" panose="020B0604020202020204" pitchFamily="34" charset="0"/>
              </a:rPr>
              <a:t>metre</a:t>
            </a:r>
            <a:r>
              <a:rPr lang="en-US" altLang="en-US" sz="3600" dirty="0">
                <a:solidFill>
                  <a:srgbClr val="000630"/>
                </a:solidFill>
                <a:latin typeface="Arial" panose="020B0604020202020204" pitchFamily="34" charset="0"/>
                <a:cs typeface="Arial" panose="020B0604020202020204" pitchFamily="34" charset="0"/>
              </a:rPr>
              <a:t> away. To see this poster in final size in order to check your type size, set your “zoom” settings to 100%.</a:t>
            </a:r>
          </a:p>
          <a:p>
            <a:pPr eaLnBrk="1" hangingPunct="1">
              <a:lnSpc>
                <a:spcPts val="4875"/>
              </a:lnSpc>
              <a:spcBef>
                <a:spcPct val="0"/>
              </a:spcBef>
              <a:buFontTx/>
              <a:buNone/>
            </a:pPr>
            <a:endParaRPr lang="en-US" altLang="en-US" sz="3600" dirty="0">
              <a:solidFill>
                <a:srgbClr val="000630"/>
              </a:solidFill>
              <a:latin typeface="Arial" panose="020B0604020202020204" pitchFamily="34" charset="0"/>
              <a:cs typeface="Arial" panose="020B0604020202020204" pitchFamily="34" charset="0"/>
            </a:endParaRPr>
          </a:p>
          <a:p>
            <a:pPr eaLnBrk="1" hangingPunct="1">
              <a:lnSpc>
                <a:spcPts val="4875"/>
              </a:lnSpc>
              <a:spcBef>
                <a:spcPct val="0"/>
              </a:spcBef>
              <a:buFontTx/>
              <a:buNone/>
            </a:pPr>
            <a:r>
              <a:rPr lang="en-US" altLang="en-US" sz="3600" dirty="0">
                <a:solidFill>
                  <a:srgbClr val="000630"/>
                </a:solidFill>
                <a:latin typeface="Arial" panose="020B0604020202020204" pitchFamily="34" charset="0"/>
                <a:cs typeface="Arial" panose="020B0604020202020204" pitchFamily="34" charset="0"/>
              </a:rPr>
              <a:t>Organize your information so that it reads in a logical manner from the top left of the poster to the bottom right.</a:t>
            </a:r>
          </a:p>
          <a:p>
            <a:pPr eaLnBrk="1" hangingPunct="1">
              <a:lnSpc>
                <a:spcPts val="4875"/>
              </a:lnSpc>
              <a:spcBef>
                <a:spcPct val="0"/>
              </a:spcBef>
              <a:buFontTx/>
              <a:buNone/>
            </a:pPr>
            <a:endParaRPr lang="en-US" altLang="en-US" sz="3600" dirty="0">
              <a:solidFill>
                <a:srgbClr val="000630"/>
              </a:solidFill>
              <a:latin typeface="Arial" panose="020B0604020202020204" pitchFamily="34" charset="0"/>
              <a:cs typeface="Arial" panose="020B0604020202020204" pitchFamily="34" charset="0"/>
            </a:endParaRPr>
          </a:p>
          <a:p>
            <a:pPr eaLnBrk="1" hangingPunct="1">
              <a:lnSpc>
                <a:spcPts val="4875"/>
              </a:lnSpc>
              <a:spcBef>
                <a:spcPct val="0"/>
              </a:spcBef>
              <a:buFontTx/>
              <a:buNone/>
            </a:pPr>
            <a:r>
              <a:rPr lang="en-US" altLang="en-US" sz="3600" dirty="0">
                <a:solidFill>
                  <a:srgbClr val="000630"/>
                </a:solidFill>
                <a:latin typeface="Arial" panose="020B0604020202020204" pitchFamily="34" charset="0"/>
                <a:cs typeface="Arial" panose="020B0604020202020204" pitchFamily="34" charset="0"/>
              </a:rPr>
              <a:t>Keep in mind that “less is more” when it comes to presenting your research in poster form. Avoid overwhelming your audience with unnecessary text or data. </a:t>
            </a:r>
          </a:p>
          <a:p>
            <a:pPr eaLnBrk="1" hangingPunct="1">
              <a:lnSpc>
                <a:spcPts val="4875"/>
              </a:lnSpc>
              <a:spcBef>
                <a:spcPct val="0"/>
              </a:spcBef>
              <a:buFontTx/>
              <a:buNone/>
            </a:pPr>
            <a:endParaRPr lang="en-US" altLang="en-US" sz="3600" dirty="0">
              <a:solidFill>
                <a:srgbClr val="000630"/>
              </a:solidFill>
              <a:latin typeface="Arial" panose="020B0604020202020204" pitchFamily="34" charset="0"/>
              <a:cs typeface="Arial" panose="020B0604020202020204" pitchFamily="34" charset="0"/>
            </a:endParaRPr>
          </a:p>
          <a:p>
            <a:pPr eaLnBrk="1" hangingPunct="1">
              <a:lnSpc>
                <a:spcPts val="4875"/>
              </a:lnSpc>
              <a:spcBef>
                <a:spcPct val="0"/>
              </a:spcBef>
              <a:buFontTx/>
              <a:buNone/>
            </a:pPr>
            <a:r>
              <a:rPr lang="en-US" altLang="en-US" sz="3600" dirty="0">
                <a:solidFill>
                  <a:srgbClr val="000630"/>
                </a:solidFill>
                <a:latin typeface="Arial" panose="020B0604020202020204" pitchFamily="34" charset="0"/>
                <a:cs typeface="Arial" panose="020B0604020202020204" pitchFamily="34" charset="0"/>
              </a:rPr>
              <a:t>Be sure to spell check and edit your poster before printing. For extra insurance, ask a colleague to also check over your text and data. For general writing and editing tips, visit </a:t>
            </a:r>
            <a:r>
              <a:rPr lang="en-US" altLang="en-US" sz="3600" dirty="0">
                <a:solidFill>
                  <a:srgbClr val="000630"/>
                </a:solidFill>
                <a:latin typeface="Arial" panose="020B0604020202020204" pitchFamily="34" charset="0"/>
                <a:cs typeface="Arial" panose="020B0604020202020204" pitchFamily="34" charset="0"/>
                <a:hlinkClick r:id="rId3"/>
              </a:rPr>
              <a:t>http://brand.ubc.ca/brand-toolkit/writing/</a:t>
            </a:r>
            <a:r>
              <a:rPr lang="en-US" altLang="en-US" sz="3600" dirty="0">
                <a:solidFill>
                  <a:srgbClr val="000630"/>
                </a:solidFill>
                <a:latin typeface="Arial" panose="020B0604020202020204" pitchFamily="34" charset="0"/>
                <a:cs typeface="Arial" panose="020B0604020202020204" pitchFamily="34" charset="0"/>
              </a:rPr>
              <a:t> </a:t>
            </a:r>
          </a:p>
          <a:p>
            <a:pPr eaLnBrk="1" hangingPunct="1">
              <a:lnSpc>
                <a:spcPts val="5075"/>
              </a:lnSpc>
              <a:spcBef>
                <a:spcPct val="0"/>
              </a:spcBef>
              <a:buFontTx/>
              <a:buNone/>
            </a:pPr>
            <a:endParaRPr lang="en-US" altLang="en-US" sz="3800" dirty="0">
              <a:solidFill>
                <a:srgbClr val="000630"/>
              </a:solidFill>
              <a:latin typeface="Arial" panose="020B0604020202020204" pitchFamily="34" charset="0"/>
              <a:cs typeface="Arial" panose="020B0604020202020204" pitchFamily="34" charset="0"/>
            </a:endParaRPr>
          </a:p>
          <a:p>
            <a:pPr eaLnBrk="1" hangingPunct="1">
              <a:spcBef>
                <a:spcPct val="0"/>
              </a:spcBef>
              <a:buFontTx/>
              <a:buNone/>
            </a:pPr>
            <a:endParaRPr lang="en-US" altLang="en-US" sz="12600" b="1" dirty="0">
              <a:latin typeface="Arial" panose="020B0604020202020204" pitchFamily="34" charset="0"/>
              <a:cs typeface="Arial" panose="020B0604020202020204" pitchFamily="34" charset="0"/>
            </a:endParaRPr>
          </a:p>
        </p:txBody>
      </p:sp>
      <p:pic>
        <p:nvPicPr>
          <p:cNvPr id="14340" name="Picture 16">
            <a:extLst>
              <a:ext uri="{FF2B5EF4-FFF2-40B4-BE49-F238E27FC236}">
                <a16:creationId xmlns:a16="http://schemas.microsoft.com/office/drawing/2014/main" id="{8DAF2E23-2688-3D48-B3D9-A0CCA42F90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0241875"/>
            <a:ext cx="4392453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ED31033E-3F43-B946-BF41-3C91FBCA7C25}"/>
              </a:ext>
            </a:extLst>
          </p:cNvPr>
          <p:cNvSpPr txBox="1"/>
          <p:nvPr/>
        </p:nvSpPr>
        <p:spPr>
          <a:xfrm>
            <a:off x="11831638" y="5842000"/>
            <a:ext cx="9969500" cy="11895138"/>
          </a:xfrm>
          <a:prstGeom prst="rect">
            <a:avLst/>
          </a:prstGeom>
          <a:noFill/>
        </p:spPr>
        <p:txBody>
          <a:bodyPr lIns="0" tIns="0" rIns="0" bIns="0"/>
          <a:lstStyle/>
          <a:p>
            <a:pPr defTabSz="2194514" eaLnBrk="1" fontAlgn="auto" hangingPunct="1">
              <a:spcBef>
                <a:spcPts val="0"/>
              </a:spcBef>
              <a:spcAft>
                <a:spcPts val="1800"/>
              </a:spcAft>
              <a:defRPr/>
            </a:pPr>
            <a:r>
              <a:rPr lang="en-US" sz="5200" b="1" dirty="0">
                <a:solidFill>
                  <a:srgbClr val="0055B7"/>
                </a:solidFill>
                <a:latin typeface="Arial"/>
                <a:ea typeface="+mn-ea"/>
                <a:cs typeface="Arial"/>
              </a:rPr>
              <a:t>This is a Long Heading </a:t>
            </a:r>
            <a:br>
              <a:rPr lang="en-US" sz="5200" b="1" dirty="0">
                <a:solidFill>
                  <a:srgbClr val="0055B7"/>
                </a:solidFill>
                <a:latin typeface="Arial"/>
                <a:ea typeface="+mn-ea"/>
                <a:cs typeface="Arial"/>
              </a:rPr>
            </a:br>
            <a:r>
              <a:rPr lang="en-US" sz="5200" b="1" dirty="0">
                <a:solidFill>
                  <a:srgbClr val="0055B7"/>
                </a:solidFill>
                <a:latin typeface="Arial"/>
                <a:ea typeface="+mn-ea"/>
                <a:cs typeface="Arial"/>
              </a:rPr>
              <a:t>That Goes Over Two Lines</a:t>
            </a:r>
          </a:p>
          <a:p>
            <a:pPr defTabSz="2194514" eaLnBrk="1" fontAlgn="auto" hangingPunct="1">
              <a:lnSpc>
                <a:spcPts val="4880"/>
              </a:lnSpc>
              <a:spcBef>
                <a:spcPts val="0"/>
              </a:spcBef>
              <a:spcAft>
                <a:spcPts val="0"/>
              </a:spcAft>
              <a:defRPr/>
            </a:pPr>
            <a:r>
              <a:rPr lang="en-US" sz="3600" dirty="0">
                <a:solidFill>
                  <a:srgbClr val="000630"/>
                </a:solidFill>
                <a:latin typeface="Arial"/>
                <a:ea typeface="+mn-ea"/>
                <a:cs typeface="Arial"/>
              </a:rPr>
              <a:t>To ensure that your poster is legible, we recommend using a light </a:t>
            </a:r>
            <a:r>
              <a:rPr lang="en-US" sz="3600" dirty="0" err="1">
                <a:solidFill>
                  <a:srgbClr val="000630"/>
                </a:solidFill>
                <a:latin typeface="Arial"/>
                <a:ea typeface="+mn-ea"/>
                <a:cs typeface="Arial"/>
              </a:rPr>
              <a:t>coloured</a:t>
            </a:r>
            <a:r>
              <a:rPr lang="en-US" sz="3600" dirty="0">
                <a:solidFill>
                  <a:srgbClr val="000630"/>
                </a:solidFill>
                <a:latin typeface="Arial"/>
                <a:ea typeface="+mn-ea"/>
                <a:cs typeface="Arial"/>
              </a:rPr>
              <a:t> background and darker </a:t>
            </a:r>
            <a:r>
              <a:rPr lang="en-US" sz="3600" dirty="0" err="1">
                <a:solidFill>
                  <a:srgbClr val="000630"/>
                </a:solidFill>
                <a:latin typeface="Arial"/>
                <a:ea typeface="+mn-ea"/>
                <a:cs typeface="Arial"/>
              </a:rPr>
              <a:t>coloured</a:t>
            </a:r>
            <a:r>
              <a:rPr lang="en-US" sz="3600" dirty="0">
                <a:solidFill>
                  <a:srgbClr val="000630"/>
                </a:solidFill>
                <a:latin typeface="Arial"/>
                <a:ea typeface="+mn-ea"/>
                <a:cs typeface="Arial"/>
              </a:rPr>
              <a:t> fonts and graphics. Avoid using patterns, gradients or images as backgrounds, as these can make the poster more difficult to read. </a:t>
            </a:r>
          </a:p>
          <a:p>
            <a:pPr defTabSz="2194514" eaLnBrk="1" fontAlgn="auto" hangingPunct="1">
              <a:lnSpc>
                <a:spcPts val="5080"/>
              </a:lnSpc>
              <a:spcBef>
                <a:spcPts val="0"/>
              </a:spcBef>
              <a:spcAft>
                <a:spcPts val="0"/>
              </a:spcAft>
              <a:defRPr/>
            </a:pPr>
            <a:endParaRPr lang="en-US" sz="3800" dirty="0">
              <a:solidFill>
                <a:srgbClr val="000630"/>
              </a:solidFill>
              <a:latin typeface="Arial"/>
              <a:ea typeface="+mn-ea"/>
              <a:cs typeface="Arial"/>
            </a:endParaRPr>
          </a:p>
          <a:p>
            <a:pPr defTabSz="2194514" eaLnBrk="1" fontAlgn="auto" hangingPunct="1">
              <a:spcBef>
                <a:spcPts val="0"/>
              </a:spcBef>
              <a:spcAft>
                <a:spcPts val="1800"/>
              </a:spcAft>
              <a:defRPr/>
            </a:pPr>
            <a:r>
              <a:rPr lang="en-US" sz="5200" b="1" dirty="0">
                <a:solidFill>
                  <a:srgbClr val="0055B7"/>
                </a:solidFill>
                <a:latin typeface="Arial"/>
                <a:ea typeface="+mn-ea"/>
                <a:cs typeface="Arial"/>
              </a:rPr>
              <a:t>Heading</a:t>
            </a:r>
          </a:p>
          <a:p>
            <a:pPr defTabSz="2194514" eaLnBrk="1" fontAlgn="auto" hangingPunct="1">
              <a:lnSpc>
                <a:spcPts val="4880"/>
              </a:lnSpc>
              <a:spcBef>
                <a:spcPts val="0"/>
              </a:spcBef>
              <a:spcAft>
                <a:spcPts val="0"/>
              </a:spcAft>
              <a:defRPr/>
            </a:pPr>
            <a:r>
              <a:rPr lang="en-US" sz="3600" dirty="0">
                <a:solidFill>
                  <a:srgbClr val="000630"/>
                </a:solidFill>
                <a:latin typeface="Arial"/>
                <a:ea typeface="+mn-ea"/>
                <a:cs typeface="Arial"/>
              </a:rPr>
              <a:t>Lists are a useful way to present your information in a condensed, easy-to-read format:</a:t>
            </a:r>
          </a:p>
          <a:p>
            <a:pPr marL="571500" indent="-571500" defTabSz="2194514" eaLnBrk="1" fontAlgn="auto" hangingPunct="1">
              <a:lnSpc>
                <a:spcPts val="4880"/>
              </a:lnSpc>
              <a:spcBef>
                <a:spcPts val="0"/>
              </a:spcBef>
              <a:spcAft>
                <a:spcPts val="0"/>
              </a:spcAft>
              <a:buFont typeface="Arial"/>
              <a:buChar char="•"/>
              <a:defRPr/>
            </a:pPr>
            <a:r>
              <a:rPr lang="en-US" sz="3600" dirty="0">
                <a:solidFill>
                  <a:srgbClr val="000630"/>
                </a:solidFill>
                <a:latin typeface="Arial"/>
                <a:ea typeface="+mn-ea"/>
                <a:cs typeface="Arial"/>
              </a:rPr>
              <a:t>Item one</a:t>
            </a:r>
          </a:p>
          <a:p>
            <a:pPr marL="571500" indent="-571500" defTabSz="2194514" eaLnBrk="1" fontAlgn="auto" hangingPunct="1">
              <a:lnSpc>
                <a:spcPts val="4880"/>
              </a:lnSpc>
              <a:spcBef>
                <a:spcPts val="0"/>
              </a:spcBef>
              <a:spcAft>
                <a:spcPts val="0"/>
              </a:spcAft>
              <a:buFont typeface="Arial"/>
              <a:buChar char="•"/>
              <a:defRPr/>
            </a:pPr>
            <a:r>
              <a:rPr lang="en-US" sz="3600" dirty="0">
                <a:solidFill>
                  <a:srgbClr val="000630"/>
                </a:solidFill>
                <a:latin typeface="Arial"/>
                <a:ea typeface="+mn-ea"/>
                <a:cs typeface="Arial"/>
              </a:rPr>
              <a:t>Item two</a:t>
            </a:r>
          </a:p>
          <a:p>
            <a:pPr marL="571500" indent="-571500" defTabSz="2194514" eaLnBrk="1" fontAlgn="auto" hangingPunct="1">
              <a:lnSpc>
                <a:spcPts val="4880"/>
              </a:lnSpc>
              <a:spcBef>
                <a:spcPts val="0"/>
              </a:spcBef>
              <a:spcAft>
                <a:spcPts val="0"/>
              </a:spcAft>
              <a:buFont typeface="Arial"/>
              <a:buChar char="•"/>
              <a:defRPr/>
            </a:pPr>
            <a:r>
              <a:rPr lang="en-US" sz="3600" dirty="0">
                <a:solidFill>
                  <a:srgbClr val="000630"/>
                </a:solidFill>
                <a:latin typeface="Arial"/>
                <a:ea typeface="+mn-ea"/>
                <a:cs typeface="Arial"/>
              </a:rPr>
              <a:t>Item three</a:t>
            </a:r>
          </a:p>
          <a:p>
            <a:pPr marL="571500" indent="-571500" defTabSz="2194514" eaLnBrk="1" fontAlgn="auto" hangingPunct="1">
              <a:lnSpc>
                <a:spcPts val="4880"/>
              </a:lnSpc>
              <a:spcBef>
                <a:spcPts val="0"/>
              </a:spcBef>
              <a:spcAft>
                <a:spcPts val="0"/>
              </a:spcAft>
              <a:buFont typeface="Arial"/>
              <a:buChar char="•"/>
              <a:defRPr/>
            </a:pPr>
            <a:r>
              <a:rPr lang="en-US" sz="3600" dirty="0">
                <a:solidFill>
                  <a:srgbClr val="000630"/>
                </a:solidFill>
                <a:latin typeface="Arial"/>
                <a:ea typeface="+mn-ea"/>
                <a:cs typeface="Arial"/>
              </a:rPr>
              <a:t>Item four</a:t>
            </a:r>
          </a:p>
          <a:p>
            <a:pPr marL="571500" indent="-571500" defTabSz="2194514" eaLnBrk="1" fontAlgn="auto" hangingPunct="1">
              <a:lnSpc>
                <a:spcPts val="4880"/>
              </a:lnSpc>
              <a:spcBef>
                <a:spcPts val="0"/>
              </a:spcBef>
              <a:spcAft>
                <a:spcPts val="0"/>
              </a:spcAft>
              <a:buFont typeface="Arial"/>
              <a:buChar char="•"/>
              <a:defRPr/>
            </a:pPr>
            <a:r>
              <a:rPr lang="en-US" sz="3600" dirty="0">
                <a:solidFill>
                  <a:srgbClr val="000630"/>
                </a:solidFill>
                <a:latin typeface="Arial"/>
                <a:ea typeface="+mn-ea"/>
                <a:cs typeface="Arial"/>
              </a:rPr>
              <a:t>Item five</a:t>
            </a:r>
          </a:p>
          <a:p>
            <a:pPr marL="571500" indent="-571500" defTabSz="2194514" eaLnBrk="1" fontAlgn="auto" hangingPunct="1">
              <a:lnSpc>
                <a:spcPts val="4880"/>
              </a:lnSpc>
              <a:spcBef>
                <a:spcPts val="0"/>
              </a:spcBef>
              <a:spcAft>
                <a:spcPts val="0"/>
              </a:spcAft>
              <a:buFont typeface="Arial"/>
              <a:buChar char="•"/>
              <a:defRPr/>
            </a:pPr>
            <a:r>
              <a:rPr lang="en-US" sz="3600" dirty="0">
                <a:solidFill>
                  <a:srgbClr val="000630"/>
                </a:solidFill>
                <a:latin typeface="Arial"/>
                <a:ea typeface="+mn-ea"/>
                <a:cs typeface="Arial"/>
              </a:rPr>
              <a:t>Item six</a:t>
            </a:r>
          </a:p>
          <a:p>
            <a:pPr marL="571500" indent="-571500" defTabSz="2194514" eaLnBrk="1" fontAlgn="auto" hangingPunct="1">
              <a:lnSpc>
                <a:spcPts val="4880"/>
              </a:lnSpc>
              <a:spcBef>
                <a:spcPts val="0"/>
              </a:spcBef>
              <a:spcAft>
                <a:spcPts val="0"/>
              </a:spcAft>
              <a:buFont typeface="Arial"/>
              <a:buChar char="•"/>
              <a:defRPr/>
            </a:pPr>
            <a:endParaRPr lang="en-US" sz="3600" dirty="0">
              <a:solidFill>
                <a:srgbClr val="000630"/>
              </a:solidFill>
              <a:latin typeface="Arial"/>
              <a:ea typeface="+mn-ea"/>
              <a:cs typeface="Arial"/>
            </a:endParaRPr>
          </a:p>
        </p:txBody>
      </p:sp>
      <p:sp>
        <p:nvSpPr>
          <p:cNvPr id="14342" name="TextBox 18">
            <a:extLst>
              <a:ext uri="{FF2B5EF4-FFF2-40B4-BE49-F238E27FC236}">
                <a16:creationId xmlns:a16="http://schemas.microsoft.com/office/drawing/2014/main" id="{AF190EDC-3678-1D49-9FDF-47372276275F}"/>
              </a:ext>
            </a:extLst>
          </p:cNvPr>
          <p:cNvSpPr txBox="1">
            <a:spLocks noChangeArrowheads="1"/>
          </p:cNvSpPr>
          <p:nvPr/>
        </p:nvSpPr>
        <p:spPr bwMode="auto">
          <a:xfrm>
            <a:off x="22383750" y="5842000"/>
            <a:ext cx="9969500" cy="973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1800"/>
              </a:spcAft>
              <a:buFontTx/>
              <a:buNone/>
            </a:pPr>
            <a:r>
              <a:rPr lang="en-US" altLang="en-US" sz="5200" b="1" dirty="0">
                <a:solidFill>
                  <a:srgbClr val="0055B7"/>
                </a:solidFill>
                <a:latin typeface="Arial" panose="020B0604020202020204" pitchFamily="34" charset="0"/>
                <a:cs typeface="Arial" panose="020B0604020202020204" pitchFamily="34" charset="0"/>
              </a:rPr>
              <a:t>Heading</a:t>
            </a:r>
          </a:p>
          <a:p>
            <a:pPr eaLnBrk="1" hangingPunct="1">
              <a:lnSpc>
                <a:spcPts val="4875"/>
              </a:lnSpc>
              <a:spcBef>
                <a:spcPct val="0"/>
              </a:spcBef>
              <a:buFontTx/>
              <a:buNone/>
            </a:pPr>
            <a:r>
              <a:rPr lang="en-US" altLang="en-US" sz="3600" dirty="0">
                <a:solidFill>
                  <a:srgbClr val="000630"/>
                </a:solidFill>
                <a:latin typeface="Arial" panose="020B0604020202020204" pitchFamily="34" charset="0"/>
                <a:cs typeface="Arial" panose="020B0604020202020204" pitchFamily="34" charset="0"/>
              </a:rPr>
              <a:t>If you are using images, ensure that you have proper rights to reproduce the image. Make sure that the size of the image is large enough that it will not appear distorted when printed. </a:t>
            </a:r>
          </a:p>
          <a:p>
            <a:pPr eaLnBrk="1" hangingPunct="1">
              <a:lnSpc>
                <a:spcPts val="4875"/>
              </a:lnSpc>
              <a:spcBef>
                <a:spcPct val="0"/>
              </a:spcBef>
              <a:buFontTx/>
              <a:buNone/>
            </a:pPr>
            <a:endParaRPr lang="en-US" altLang="en-US" sz="3600" dirty="0">
              <a:solidFill>
                <a:srgbClr val="000630"/>
              </a:solidFill>
              <a:latin typeface="Arial" panose="020B0604020202020204" pitchFamily="34" charset="0"/>
              <a:cs typeface="Arial" panose="020B0604020202020204" pitchFamily="34" charset="0"/>
            </a:endParaRPr>
          </a:p>
          <a:p>
            <a:pPr eaLnBrk="1" hangingPunct="1">
              <a:lnSpc>
                <a:spcPts val="4875"/>
              </a:lnSpc>
              <a:spcBef>
                <a:spcPct val="0"/>
              </a:spcBef>
              <a:buFontTx/>
              <a:buNone/>
            </a:pPr>
            <a:r>
              <a:rPr lang="en-US" altLang="en-US" sz="3600" dirty="0">
                <a:solidFill>
                  <a:srgbClr val="000630"/>
                </a:solidFill>
                <a:latin typeface="Arial" panose="020B0604020202020204" pitchFamily="34" charset="0"/>
                <a:cs typeface="Arial" panose="020B0604020202020204" pitchFamily="34" charset="0"/>
              </a:rPr>
              <a:t>The best file types for images are .jpegs and .</a:t>
            </a:r>
            <a:r>
              <a:rPr lang="en-US" altLang="en-US" sz="3600" dirty="0" err="1">
                <a:solidFill>
                  <a:srgbClr val="000630"/>
                </a:solidFill>
                <a:latin typeface="Arial" panose="020B0604020202020204" pitchFamily="34" charset="0"/>
                <a:cs typeface="Arial" panose="020B0604020202020204" pitchFamily="34" charset="0"/>
              </a:rPr>
              <a:t>pngs</a:t>
            </a:r>
            <a:r>
              <a:rPr lang="en-US" altLang="en-US" sz="3600" dirty="0">
                <a:solidFill>
                  <a:srgbClr val="000630"/>
                </a:solidFill>
                <a:latin typeface="Arial" panose="020B0604020202020204" pitchFamily="34" charset="0"/>
                <a:cs typeface="Arial" panose="020B0604020202020204" pitchFamily="34" charset="0"/>
              </a:rPr>
              <a:t>.</a:t>
            </a:r>
          </a:p>
          <a:p>
            <a:pPr eaLnBrk="1" hangingPunct="1">
              <a:lnSpc>
                <a:spcPts val="4875"/>
              </a:lnSpc>
              <a:spcBef>
                <a:spcPct val="0"/>
              </a:spcBef>
              <a:buFontTx/>
              <a:buNone/>
            </a:pPr>
            <a:endParaRPr lang="en-US" altLang="en-US" sz="3600" dirty="0">
              <a:solidFill>
                <a:srgbClr val="000630"/>
              </a:solidFill>
              <a:latin typeface="Arial" panose="020B0604020202020204" pitchFamily="34" charset="0"/>
              <a:cs typeface="Arial" panose="020B0604020202020204" pitchFamily="34" charset="0"/>
            </a:endParaRPr>
          </a:p>
          <a:p>
            <a:pPr eaLnBrk="1" hangingPunct="1">
              <a:lnSpc>
                <a:spcPts val="4875"/>
              </a:lnSpc>
              <a:spcBef>
                <a:spcPct val="0"/>
              </a:spcBef>
              <a:buFontTx/>
              <a:buNone/>
            </a:pPr>
            <a:r>
              <a:rPr lang="en-US" altLang="en-US" sz="3600" dirty="0">
                <a:solidFill>
                  <a:srgbClr val="000630"/>
                </a:solidFill>
                <a:latin typeface="Arial" panose="020B0604020202020204" pitchFamily="34" charset="0"/>
                <a:cs typeface="Arial" panose="020B0604020202020204" pitchFamily="34" charset="0"/>
              </a:rPr>
              <a:t>To make a picture larger or smaller without distorting the proportions, take one of the corners of the image, and hold down the the “shift” key while pulling the corner in (for smaller images) or out (for larger images).</a:t>
            </a:r>
            <a:endParaRPr lang="en-US" altLang="en-US" sz="3800" dirty="0">
              <a:solidFill>
                <a:srgbClr val="000630"/>
              </a:solidFill>
              <a:latin typeface="Arial" panose="020B0604020202020204" pitchFamily="34" charset="0"/>
              <a:cs typeface="Arial" panose="020B0604020202020204" pitchFamily="34" charset="0"/>
            </a:endParaRPr>
          </a:p>
          <a:p>
            <a:pPr eaLnBrk="1" hangingPunct="1">
              <a:spcBef>
                <a:spcPct val="0"/>
              </a:spcBef>
              <a:buFontTx/>
              <a:buNone/>
            </a:pPr>
            <a:endParaRPr lang="en-US" altLang="en-US" sz="126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5059A41-AABB-CB4D-B7A6-BDCB8A8D6A09}"/>
              </a:ext>
            </a:extLst>
          </p:cNvPr>
          <p:cNvSpPr txBox="1"/>
          <p:nvPr/>
        </p:nvSpPr>
        <p:spPr>
          <a:xfrm>
            <a:off x="32924750" y="5841999"/>
            <a:ext cx="9971088" cy="24257002"/>
          </a:xfrm>
          <a:prstGeom prst="rect">
            <a:avLst/>
          </a:prstGeom>
          <a:noFill/>
        </p:spPr>
        <p:txBody>
          <a:bodyPr lIns="0" tIns="0" rIns="0" bIns="0"/>
          <a:lstStyle/>
          <a:p>
            <a:pPr defTabSz="2194514" eaLnBrk="1" fontAlgn="auto" hangingPunct="1">
              <a:spcBef>
                <a:spcPts val="0"/>
              </a:spcBef>
              <a:spcAft>
                <a:spcPts val="1800"/>
              </a:spcAft>
              <a:defRPr/>
            </a:pPr>
            <a:r>
              <a:rPr lang="en-US" sz="5200" b="1" dirty="0">
                <a:solidFill>
                  <a:srgbClr val="0055B7"/>
                </a:solidFill>
                <a:latin typeface="Arial"/>
                <a:ea typeface="+mn-ea"/>
                <a:cs typeface="Arial"/>
              </a:rPr>
              <a:t>This is a Long Heading </a:t>
            </a:r>
            <a:br>
              <a:rPr lang="en-US" sz="5200" b="1" dirty="0">
                <a:solidFill>
                  <a:srgbClr val="0055B7"/>
                </a:solidFill>
                <a:latin typeface="Arial"/>
                <a:ea typeface="+mn-ea"/>
                <a:cs typeface="Arial"/>
              </a:rPr>
            </a:br>
            <a:r>
              <a:rPr lang="en-US" sz="5200" b="1" dirty="0">
                <a:solidFill>
                  <a:srgbClr val="0055B7"/>
                </a:solidFill>
                <a:latin typeface="Arial"/>
                <a:ea typeface="+mn-ea"/>
                <a:cs typeface="Arial"/>
              </a:rPr>
              <a:t>That Goes Over Two Lines</a:t>
            </a:r>
          </a:p>
          <a:p>
            <a:pPr defTabSz="2194514" eaLnBrk="1" fontAlgn="auto" hangingPunct="1">
              <a:lnSpc>
                <a:spcPts val="4880"/>
              </a:lnSpc>
              <a:spcBef>
                <a:spcPts val="0"/>
              </a:spcBef>
              <a:spcAft>
                <a:spcPts val="0"/>
              </a:spcAft>
              <a:defRPr/>
            </a:pPr>
            <a:r>
              <a:rPr lang="en-US" sz="3600" dirty="0">
                <a:solidFill>
                  <a:srgbClr val="000630"/>
                </a:solidFill>
                <a:latin typeface="Arial"/>
                <a:ea typeface="+mn-ea"/>
                <a:cs typeface="Arial"/>
              </a:rPr>
              <a:t>Lists are a useful way to present your information in a condensed, easy-to-read format:</a:t>
            </a:r>
          </a:p>
          <a:p>
            <a:pPr marL="571500" indent="-571500" defTabSz="2194514" eaLnBrk="1" fontAlgn="auto" hangingPunct="1">
              <a:lnSpc>
                <a:spcPts val="4880"/>
              </a:lnSpc>
              <a:spcBef>
                <a:spcPts val="0"/>
              </a:spcBef>
              <a:spcAft>
                <a:spcPts val="0"/>
              </a:spcAft>
              <a:buFont typeface="Arial"/>
              <a:buChar char="•"/>
              <a:defRPr/>
            </a:pPr>
            <a:r>
              <a:rPr lang="en-US" sz="3600" dirty="0">
                <a:solidFill>
                  <a:srgbClr val="000630"/>
                </a:solidFill>
                <a:latin typeface="Arial"/>
                <a:ea typeface="+mn-ea"/>
                <a:cs typeface="Arial"/>
              </a:rPr>
              <a:t>Item one</a:t>
            </a:r>
          </a:p>
          <a:p>
            <a:pPr marL="571500" indent="-571500" defTabSz="2194514" eaLnBrk="1" fontAlgn="auto" hangingPunct="1">
              <a:lnSpc>
                <a:spcPts val="4880"/>
              </a:lnSpc>
              <a:spcBef>
                <a:spcPts val="0"/>
              </a:spcBef>
              <a:spcAft>
                <a:spcPts val="0"/>
              </a:spcAft>
              <a:buFont typeface="Arial"/>
              <a:buChar char="•"/>
              <a:defRPr/>
            </a:pPr>
            <a:r>
              <a:rPr lang="en-US" sz="3600" dirty="0">
                <a:solidFill>
                  <a:srgbClr val="000630"/>
                </a:solidFill>
                <a:latin typeface="Arial"/>
                <a:ea typeface="+mn-ea"/>
                <a:cs typeface="Arial"/>
              </a:rPr>
              <a:t>Item two</a:t>
            </a:r>
          </a:p>
          <a:p>
            <a:pPr marL="571500" indent="-571500" defTabSz="2194514" eaLnBrk="1" fontAlgn="auto" hangingPunct="1">
              <a:lnSpc>
                <a:spcPts val="4880"/>
              </a:lnSpc>
              <a:spcBef>
                <a:spcPts val="0"/>
              </a:spcBef>
              <a:spcAft>
                <a:spcPts val="0"/>
              </a:spcAft>
              <a:buFont typeface="Arial"/>
              <a:buChar char="•"/>
              <a:defRPr/>
            </a:pPr>
            <a:r>
              <a:rPr lang="en-US" sz="3600" dirty="0">
                <a:solidFill>
                  <a:srgbClr val="000630"/>
                </a:solidFill>
                <a:latin typeface="Arial"/>
                <a:ea typeface="+mn-ea"/>
                <a:cs typeface="Arial"/>
              </a:rPr>
              <a:t>Item three</a:t>
            </a:r>
          </a:p>
          <a:p>
            <a:pPr marL="571500" indent="-571500" defTabSz="2194514" eaLnBrk="1" fontAlgn="auto" hangingPunct="1">
              <a:lnSpc>
                <a:spcPts val="4880"/>
              </a:lnSpc>
              <a:spcBef>
                <a:spcPts val="0"/>
              </a:spcBef>
              <a:spcAft>
                <a:spcPts val="0"/>
              </a:spcAft>
              <a:buFont typeface="Arial"/>
              <a:buChar char="•"/>
              <a:defRPr/>
            </a:pPr>
            <a:r>
              <a:rPr lang="en-US" sz="3600" dirty="0">
                <a:solidFill>
                  <a:srgbClr val="000630"/>
                </a:solidFill>
                <a:latin typeface="Arial"/>
                <a:ea typeface="+mn-ea"/>
                <a:cs typeface="Arial"/>
              </a:rPr>
              <a:t>Item four</a:t>
            </a:r>
          </a:p>
          <a:p>
            <a:pPr marL="571500" indent="-571500" defTabSz="2194514" eaLnBrk="1" fontAlgn="auto" hangingPunct="1">
              <a:lnSpc>
                <a:spcPts val="4880"/>
              </a:lnSpc>
              <a:spcBef>
                <a:spcPts val="0"/>
              </a:spcBef>
              <a:spcAft>
                <a:spcPts val="0"/>
              </a:spcAft>
              <a:buFont typeface="Arial"/>
              <a:buChar char="•"/>
              <a:defRPr/>
            </a:pPr>
            <a:r>
              <a:rPr lang="en-US" sz="3600" dirty="0">
                <a:solidFill>
                  <a:srgbClr val="000630"/>
                </a:solidFill>
                <a:latin typeface="Arial"/>
                <a:ea typeface="+mn-ea"/>
                <a:cs typeface="Arial"/>
              </a:rPr>
              <a:t>Item five</a:t>
            </a:r>
          </a:p>
          <a:p>
            <a:pPr defTabSz="2194514" eaLnBrk="1" fontAlgn="auto" hangingPunct="1">
              <a:spcBef>
                <a:spcPts val="0"/>
              </a:spcBef>
              <a:spcAft>
                <a:spcPts val="1800"/>
              </a:spcAft>
              <a:defRPr/>
            </a:pPr>
            <a:endParaRPr lang="en-US" sz="4600" b="1" dirty="0">
              <a:solidFill>
                <a:srgbClr val="000630"/>
              </a:solidFill>
              <a:latin typeface="Arial"/>
              <a:ea typeface="+mn-ea"/>
              <a:cs typeface="Arial"/>
            </a:endParaRPr>
          </a:p>
          <a:p>
            <a:pPr defTabSz="2194514" eaLnBrk="1" fontAlgn="auto" hangingPunct="1">
              <a:spcBef>
                <a:spcPts val="0"/>
              </a:spcBef>
              <a:spcAft>
                <a:spcPts val="1800"/>
              </a:spcAft>
              <a:defRPr/>
            </a:pPr>
            <a:r>
              <a:rPr lang="en-US" sz="5200" b="1" dirty="0">
                <a:solidFill>
                  <a:srgbClr val="0055B7"/>
                </a:solidFill>
                <a:latin typeface="Arial"/>
                <a:ea typeface="+mn-ea"/>
                <a:cs typeface="Arial"/>
              </a:rPr>
              <a:t>Heading</a:t>
            </a:r>
          </a:p>
          <a:p>
            <a:pPr defTabSz="2194514" eaLnBrk="1" fontAlgn="auto" hangingPunct="1">
              <a:spcBef>
                <a:spcPts val="0"/>
              </a:spcBef>
              <a:spcAft>
                <a:spcPts val="0"/>
              </a:spcAft>
              <a:defRPr/>
            </a:pPr>
            <a:r>
              <a:rPr lang="en-CA" sz="2800" dirty="0">
                <a:latin typeface="Arial" panose="020B0604020202020204" pitchFamily="34" charset="0"/>
                <a:cs typeface="Arial" panose="020B0604020202020204" pitchFamily="34" charset="0"/>
              </a:rPr>
              <a:t>We hope that this poster template will assist you with your presentation. If you have any questions about the template, or any suggestions about improvements to the template, please email Rachel Lee, the Marketing and Events Specialist with the CTLT at </a:t>
            </a:r>
            <a:r>
              <a:rPr lang="en-CA" sz="2800" u="sng" dirty="0">
                <a:latin typeface="Arial" panose="020B0604020202020204" pitchFamily="34" charset="0"/>
                <a:cs typeface="Arial" panose="020B0604020202020204" pitchFamily="34" charset="0"/>
                <a:hlinkClick r:id="rId5" tooltip="mailto:rachel.lee@ubc.ca"/>
              </a:rPr>
              <a:t>rachel.lee@ubc.ca</a:t>
            </a:r>
            <a:endParaRPr lang="en-CA" sz="2800" u="sng" dirty="0">
              <a:latin typeface="Arial" panose="020B0604020202020204" pitchFamily="34" charset="0"/>
              <a:cs typeface="Arial" panose="020B0604020202020204" pitchFamily="34" charset="0"/>
            </a:endParaRPr>
          </a:p>
          <a:p>
            <a:pPr defTabSz="2194514" eaLnBrk="1" fontAlgn="auto" hangingPunct="1">
              <a:spcBef>
                <a:spcPts val="0"/>
              </a:spcBef>
              <a:spcAft>
                <a:spcPts val="0"/>
              </a:spcAft>
              <a:defRPr/>
            </a:pPr>
            <a:endParaRPr lang="en-CA" sz="2800" u="sng" dirty="0">
              <a:latin typeface="Arial" panose="020B0604020202020204" pitchFamily="34" charset="0"/>
              <a:cs typeface="Arial" panose="020B0604020202020204" pitchFamily="34" charset="0"/>
            </a:endParaRPr>
          </a:p>
          <a:p>
            <a:pPr defTabSz="2194514" eaLnBrk="1" fontAlgn="auto" hangingPunct="1">
              <a:spcBef>
                <a:spcPts val="0"/>
              </a:spcBef>
              <a:spcAft>
                <a:spcPts val="0"/>
              </a:spcAft>
              <a:defRPr/>
            </a:pPr>
            <a:r>
              <a:rPr lang="en-CA" sz="2800" dirty="0">
                <a:latin typeface="Arial" panose="020B0604020202020204" pitchFamily="34" charset="0"/>
                <a:cs typeface="Arial" panose="020B0604020202020204" pitchFamily="34" charset="0"/>
              </a:rPr>
              <a:t>Run an Accessibility Checker:</a:t>
            </a:r>
          </a:p>
          <a:p>
            <a:pPr defTabSz="2194514" eaLnBrk="1" fontAlgn="auto" hangingPunct="1">
              <a:spcBef>
                <a:spcPts val="0"/>
              </a:spcBef>
              <a:spcAft>
                <a:spcPts val="0"/>
              </a:spcAft>
              <a:defRPr/>
            </a:pPr>
            <a:r>
              <a:rPr lang="en-CA" sz="2800" dirty="0">
                <a:latin typeface="Arial" panose="020B0604020202020204" pitchFamily="34" charset="0"/>
                <a:cs typeface="Arial" panose="020B0604020202020204" pitchFamily="34" charset="0"/>
              </a:rPr>
              <a:t>The instruction is available </a:t>
            </a:r>
            <a:r>
              <a:rPr lang="en-CA" sz="2800" dirty="0">
                <a:latin typeface="Arial" panose="020B0604020202020204" pitchFamily="34" charset="0"/>
                <a:cs typeface="Arial" panose="020B0604020202020204" pitchFamily="34" charset="0"/>
                <a:hlinkClick r:id="rId6"/>
              </a:rPr>
              <a:t>here</a:t>
            </a:r>
            <a:endParaRPr lang="en-CA" sz="2800" dirty="0">
              <a:latin typeface="Arial" panose="020B0604020202020204" pitchFamily="34" charset="0"/>
              <a:cs typeface="Arial" panose="020B0604020202020204" pitchFamily="34" charset="0"/>
            </a:endParaRPr>
          </a:p>
          <a:p>
            <a:pPr defTabSz="2194514" eaLnBrk="1" fontAlgn="auto" hangingPunct="1">
              <a:lnSpc>
                <a:spcPts val="4880"/>
              </a:lnSpc>
              <a:spcBef>
                <a:spcPts val="0"/>
              </a:spcBef>
              <a:spcAft>
                <a:spcPts val="0"/>
              </a:spcAft>
              <a:defRPr/>
            </a:pPr>
            <a:endParaRPr lang="en-US" sz="3600" dirty="0">
              <a:solidFill>
                <a:srgbClr val="000630"/>
              </a:solidFill>
              <a:latin typeface="Arial" panose="020B0604020202020204" pitchFamily="34" charset="0"/>
              <a:ea typeface="+mn-ea"/>
              <a:cs typeface="Arial" panose="020B0604020202020204" pitchFamily="34" charset="0"/>
            </a:endParaRPr>
          </a:p>
          <a:p>
            <a:pPr defTabSz="2194514" eaLnBrk="1" fontAlgn="auto" hangingPunct="1">
              <a:spcBef>
                <a:spcPts val="0"/>
              </a:spcBef>
              <a:spcAft>
                <a:spcPts val="1800"/>
              </a:spcAft>
              <a:defRPr/>
            </a:pPr>
            <a:r>
              <a:rPr lang="en-US" sz="5200" b="1" dirty="0">
                <a:solidFill>
                  <a:srgbClr val="0055B7"/>
                </a:solidFill>
                <a:latin typeface="Arial"/>
                <a:ea typeface="+mn-ea"/>
                <a:cs typeface="Arial"/>
              </a:rPr>
              <a:t>Reference / Bibliography</a:t>
            </a:r>
          </a:p>
          <a:p>
            <a:pPr marL="514350" indent="-514350" defTabSz="2194514" eaLnBrk="1" fontAlgn="auto" hangingPunct="1">
              <a:lnSpc>
                <a:spcPts val="3680"/>
              </a:lnSpc>
              <a:spcBef>
                <a:spcPts val="0"/>
              </a:spcBef>
              <a:spcAft>
                <a:spcPts val="0"/>
              </a:spcAft>
              <a:buFont typeface="+mj-lt"/>
              <a:buAutoNum type="arabicPeriod"/>
              <a:defRPr/>
            </a:pPr>
            <a:r>
              <a:rPr lang="en-US" sz="2800" dirty="0">
                <a:solidFill>
                  <a:srgbClr val="000630"/>
                </a:solidFill>
                <a:latin typeface="Arial"/>
                <a:ea typeface="+mn-ea"/>
                <a:cs typeface="Arial"/>
              </a:rPr>
              <a:t>Add your references in this section. Ensure that you are using the correct reference format. </a:t>
            </a:r>
          </a:p>
          <a:p>
            <a:pPr marL="514350" indent="-514350" defTabSz="2194514" eaLnBrk="1" fontAlgn="auto" hangingPunct="1">
              <a:lnSpc>
                <a:spcPts val="3680"/>
              </a:lnSpc>
              <a:spcBef>
                <a:spcPts val="0"/>
              </a:spcBef>
              <a:spcAft>
                <a:spcPts val="0"/>
              </a:spcAft>
              <a:buFont typeface="+mj-lt"/>
              <a:buAutoNum type="arabicPeriod"/>
              <a:defRPr/>
            </a:pPr>
            <a:r>
              <a:rPr lang="en-US" sz="2800" dirty="0">
                <a:solidFill>
                  <a:srgbClr val="000630"/>
                </a:solidFill>
                <a:latin typeface="Arial"/>
                <a:ea typeface="+mn-ea"/>
                <a:cs typeface="Arial"/>
              </a:rPr>
              <a:t>Add your references in this section. Ensure that you are using the correct reference format.</a:t>
            </a:r>
          </a:p>
          <a:p>
            <a:pPr marL="514350" indent="-514350" defTabSz="2194514" eaLnBrk="1" fontAlgn="auto" hangingPunct="1">
              <a:lnSpc>
                <a:spcPts val="3680"/>
              </a:lnSpc>
              <a:spcBef>
                <a:spcPts val="0"/>
              </a:spcBef>
              <a:spcAft>
                <a:spcPts val="0"/>
              </a:spcAft>
              <a:buFont typeface="+mj-lt"/>
              <a:buAutoNum type="arabicPeriod"/>
              <a:defRPr/>
            </a:pPr>
            <a:r>
              <a:rPr lang="en-US" sz="2800" dirty="0">
                <a:solidFill>
                  <a:srgbClr val="000630"/>
                </a:solidFill>
                <a:latin typeface="Arial"/>
                <a:ea typeface="+mn-ea"/>
                <a:cs typeface="Arial"/>
              </a:rPr>
              <a:t>Add your references in this section. Ensure that you are using the correct reference format.</a:t>
            </a:r>
          </a:p>
          <a:p>
            <a:pPr marL="514350" indent="-514350" defTabSz="2194514" eaLnBrk="1" fontAlgn="auto" hangingPunct="1">
              <a:lnSpc>
                <a:spcPts val="3680"/>
              </a:lnSpc>
              <a:spcBef>
                <a:spcPts val="0"/>
              </a:spcBef>
              <a:spcAft>
                <a:spcPts val="0"/>
              </a:spcAft>
              <a:buFont typeface="+mj-lt"/>
              <a:buAutoNum type="arabicPeriod"/>
              <a:defRPr/>
            </a:pPr>
            <a:r>
              <a:rPr lang="en-US" sz="2800" dirty="0">
                <a:solidFill>
                  <a:srgbClr val="000630"/>
                </a:solidFill>
                <a:latin typeface="Arial"/>
                <a:ea typeface="+mn-ea"/>
                <a:cs typeface="Arial"/>
              </a:rPr>
              <a:t>Add your references in this section. Ensure that you are using the correct reference format.</a:t>
            </a:r>
          </a:p>
          <a:p>
            <a:pPr defTabSz="2194514" eaLnBrk="1" fontAlgn="auto" hangingPunct="1">
              <a:lnSpc>
                <a:spcPts val="5080"/>
              </a:lnSpc>
              <a:spcBef>
                <a:spcPts val="0"/>
              </a:spcBef>
              <a:spcAft>
                <a:spcPts val="0"/>
              </a:spcAft>
              <a:defRPr/>
            </a:pPr>
            <a:endParaRPr lang="en-US" sz="2800" dirty="0">
              <a:solidFill>
                <a:srgbClr val="000630"/>
              </a:solidFill>
              <a:latin typeface="Arial"/>
              <a:ea typeface="+mn-ea"/>
              <a:cs typeface="Arial"/>
            </a:endParaRPr>
          </a:p>
          <a:p>
            <a:pPr defTabSz="2194514" eaLnBrk="1" fontAlgn="auto" hangingPunct="1">
              <a:spcBef>
                <a:spcPts val="0"/>
              </a:spcBef>
              <a:spcAft>
                <a:spcPts val="1800"/>
              </a:spcAft>
              <a:defRPr/>
            </a:pPr>
            <a:r>
              <a:rPr lang="en-US" sz="5200" b="1" dirty="0">
                <a:solidFill>
                  <a:srgbClr val="0055B7"/>
                </a:solidFill>
                <a:latin typeface="Arial"/>
                <a:ea typeface="+mn-ea"/>
                <a:cs typeface="Arial"/>
              </a:rPr>
              <a:t>Acknowledgement</a:t>
            </a:r>
            <a:r>
              <a:rPr lang="en-US" sz="5200" b="1" dirty="0">
                <a:solidFill>
                  <a:srgbClr val="00A7E1"/>
                </a:solidFill>
                <a:latin typeface="Arial"/>
                <a:ea typeface="+mn-ea"/>
                <a:cs typeface="Arial"/>
              </a:rPr>
              <a:t> </a:t>
            </a:r>
          </a:p>
          <a:p>
            <a:pPr defTabSz="2194514" eaLnBrk="1" fontAlgn="auto" hangingPunct="1">
              <a:spcBef>
                <a:spcPts val="0"/>
              </a:spcBef>
              <a:spcAft>
                <a:spcPts val="1800"/>
              </a:spcAft>
              <a:defRPr/>
            </a:pPr>
            <a:r>
              <a:rPr lang="en-US" sz="2800" dirty="0">
                <a:solidFill>
                  <a:srgbClr val="000630"/>
                </a:solidFill>
                <a:latin typeface="Arial"/>
                <a:ea typeface="+mn-ea"/>
                <a:cs typeface="Arial"/>
              </a:rPr>
              <a:t>Give acknowledgement to any partners that assisted with your research. </a:t>
            </a:r>
          </a:p>
          <a:p>
            <a:pPr defTabSz="2194514" eaLnBrk="1" fontAlgn="auto" hangingPunct="1">
              <a:spcBef>
                <a:spcPts val="0"/>
              </a:spcBef>
              <a:spcAft>
                <a:spcPts val="1800"/>
              </a:spcAft>
              <a:defRPr/>
            </a:pPr>
            <a:r>
              <a:rPr lang="en-US" sz="2800" dirty="0">
                <a:solidFill>
                  <a:srgbClr val="000630"/>
                </a:solidFill>
                <a:latin typeface="Arial"/>
                <a:ea typeface="+mn-ea"/>
                <a:cs typeface="Arial"/>
              </a:rPr>
              <a:t>Examples:</a:t>
            </a:r>
          </a:p>
          <a:p>
            <a:pPr defTabSz="2194514" eaLnBrk="1" fontAlgn="auto" hangingPunct="1">
              <a:spcBef>
                <a:spcPts val="0"/>
              </a:spcBef>
              <a:spcAft>
                <a:spcPts val="1800"/>
              </a:spcAft>
              <a:defRPr/>
            </a:pPr>
            <a:r>
              <a:rPr lang="en-CA" sz="2800" i="1" dirty="0">
                <a:latin typeface="Arial" panose="020B0604020202020204" pitchFamily="34" charset="0"/>
                <a:cs typeface="Arial" panose="020B0604020202020204" pitchFamily="34" charset="0"/>
              </a:rPr>
              <a:t>We gratefully acknowledge the financial support for this project provided by UBC Vancouver (or UBC Okanagan) students via the Teaching and Learning Enhancement Fund</a:t>
            </a:r>
            <a:endParaRPr lang="en-CA" sz="2800" b="1" i="1" dirty="0">
              <a:solidFill>
                <a:srgbClr val="000630"/>
              </a:solidFill>
              <a:latin typeface="Arial" panose="020B0604020202020204" pitchFamily="34" charset="0"/>
              <a:ea typeface="+mn-ea"/>
              <a:cs typeface="Arial" panose="020B0604020202020204" pitchFamily="34" charset="0"/>
            </a:endParaRPr>
          </a:p>
          <a:p>
            <a:pPr defTabSz="2194514" eaLnBrk="1" fontAlgn="auto" hangingPunct="1">
              <a:spcBef>
                <a:spcPts val="0"/>
              </a:spcBef>
              <a:spcAft>
                <a:spcPts val="1800"/>
              </a:spcAft>
              <a:defRPr/>
            </a:pPr>
            <a:r>
              <a:rPr lang="en-CA" sz="2800" i="1" dirty="0">
                <a:latin typeface="Arial" panose="020B0604020202020204" pitchFamily="34" charset="0"/>
                <a:cs typeface="Arial" panose="020B0604020202020204" pitchFamily="34" charset="0"/>
              </a:rPr>
              <a:t>We gratefully acknowledge the financial support for this project provided by UBC Vancouver (or UBC Okanagan) students via the Aspire-2040 Learning Transformations Fund.</a:t>
            </a:r>
            <a:endParaRPr lang="en-US" sz="3600" dirty="0">
              <a:solidFill>
                <a:srgbClr val="000630"/>
              </a:solidFill>
              <a:latin typeface="Arial"/>
              <a:ea typeface="+mn-ea"/>
              <a:cs typeface="Arial"/>
            </a:endParaRPr>
          </a:p>
          <a:p>
            <a:pPr defTabSz="2194514" eaLnBrk="1" fontAlgn="auto" hangingPunct="1">
              <a:lnSpc>
                <a:spcPts val="5080"/>
              </a:lnSpc>
              <a:spcBef>
                <a:spcPts val="0"/>
              </a:spcBef>
              <a:spcAft>
                <a:spcPts val="0"/>
              </a:spcAft>
              <a:defRPr/>
            </a:pPr>
            <a:endParaRPr lang="en-US" sz="3800" dirty="0">
              <a:solidFill>
                <a:srgbClr val="000630"/>
              </a:solidFill>
              <a:latin typeface="Arial"/>
              <a:ea typeface="+mn-ea"/>
              <a:cs typeface="Arial"/>
            </a:endParaRPr>
          </a:p>
          <a:p>
            <a:pPr defTabSz="2194514" eaLnBrk="1" fontAlgn="auto" hangingPunct="1">
              <a:spcBef>
                <a:spcPts val="0"/>
              </a:spcBef>
              <a:spcAft>
                <a:spcPts val="0"/>
              </a:spcAft>
              <a:defRPr/>
            </a:pPr>
            <a:endParaRPr lang="en-US" sz="12600" b="1" dirty="0">
              <a:latin typeface="Arial"/>
              <a:ea typeface="+mn-ea"/>
              <a:cs typeface="Arial"/>
            </a:endParaRPr>
          </a:p>
        </p:txBody>
      </p:sp>
      <p:sp>
        <p:nvSpPr>
          <p:cNvPr id="14344" name="TextBox 20">
            <a:extLst>
              <a:ext uri="{FF2B5EF4-FFF2-40B4-BE49-F238E27FC236}">
                <a16:creationId xmlns:a16="http://schemas.microsoft.com/office/drawing/2014/main" id="{DF592497-1E06-724D-B43B-D662D1CF245B}"/>
              </a:ext>
            </a:extLst>
          </p:cNvPr>
          <p:cNvSpPr txBox="1">
            <a:spLocks noChangeArrowheads="1"/>
          </p:cNvSpPr>
          <p:nvPr/>
        </p:nvSpPr>
        <p:spPr bwMode="auto">
          <a:xfrm>
            <a:off x="11831638" y="19032538"/>
            <a:ext cx="9969500" cy="339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1800"/>
              </a:spcAft>
              <a:buFontTx/>
              <a:buNone/>
            </a:pPr>
            <a:r>
              <a:rPr lang="en-US" altLang="en-US" sz="3200" b="1" dirty="0">
                <a:solidFill>
                  <a:srgbClr val="000630"/>
                </a:solidFill>
                <a:latin typeface="Arial" panose="020B0604020202020204" pitchFamily="34" charset="0"/>
                <a:cs typeface="Arial" panose="020B0604020202020204" pitchFamily="34" charset="0"/>
              </a:rPr>
              <a:t>Graph or Image Title</a:t>
            </a:r>
          </a:p>
          <a:p>
            <a:pPr eaLnBrk="1" hangingPunct="1">
              <a:lnSpc>
                <a:spcPts val="3675"/>
              </a:lnSpc>
              <a:spcBef>
                <a:spcPct val="0"/>
              </a:spcBef>
              <a:buFontTx/>
              <a:buNone/>
            </a:pPr>
            <a:r>
              <a:rPr lang="en-US" altLang="en-US" sz="2800" i="1" dirty="0">
                <a:solidFill>
                  <a:srgbClr val="000630"/>
                </a:solidFill>
                <a:latin typeface="Arial" panose="020B0604020202020204" pitchFamily="34" charset="0"/>
                <a:cs typeface="Arial" panose="020B0604020202020204" pitchFamily="34" charset="0"/>
              </a:rPr>
              <a:t>Recommend to create charts with accessibility feature. </a:t>
            </a:r>
            <a:r>
              <a:rPr lang="en-US" altLang="en-US" sz="2800" i="1" dirty="0">
                <a:solidFill>
                  <a:srgbClr val="000630"/>
                </a:solidFill>
                <a:latin typeface="Arial" panose="020B0604020202020204" pitchFamily="34" charset="0"/>
                <a:cs typeface="Arial" panose="020B0604020202020204" pitchFamily="34" charset="0"/>
                <a:hlinkClick r:id="rId7"/>
              </a:rPr>
              <a:t>Resources: how to make accessible graphs and charts.</a:t>
            </a:r>
            <a:endParaRPr lang="en-US" altLang="en-US" sz="2800" i="1" dirty="0">
              <a:solidFill>
                <a:srgbClr val="000630"/>
              </a:solidFill>
              <a:latin typeface="Arial" panose="020B0604020202020204" pitchFamily="34" charset="0"/>
              <a:cs typeface="Arial" panose="020B0604020202020204" pitchFamily="34" charset="0"/>
            </a:endParaRPr>
          </a:p>
        </p:txBody>
      </p:sp>
      <p:sp>
        <p:nvSpPr>
          <p:cNvPr id="25" name="object 18">
            <a:extLst>
              <a:ext uri="{FF2B5EF4-FFF2-40B4-BE49-F238E27FC236}">
                <a16:creationId xmlns:a16="http://schemas.microsoft.com/office/drawing/2014/main" id="{35192730-89C3-7E4A-A80C-B1EE03D7FEBD}"/>
              </a:ext>
            </a:extLst>
          </p:cNvPr>
          <p:cNvSpPr/>
          <p:nvPr/>
        </p:nvSpPr>
        <p:spPr>
          <a:xfrm>
            <a:off x="11831638" y="18532475"/>
            <a:ext cx="9969500" cy="46038"/>
          </a:xfrm>
          <a:custGeom>
            <a:avLst/>
            <a:gdLst/>
            <a:ahLst/>
            <a:cxnLst/>
            <a:rect l="l" t="t" r="r" b="b"/>
            <a:pathLst>
              <a:path w="18638176">
                <a:moveTo>
                  <a:pt x="0" y="0"/>
                </a:moveTo>
                <a:lnTo>
                  <a:pt x="18638176" y="0"/>
                </a:lnTo>
              </a:path>
            </a:pathLst>
          </a:custGeom>
          <a:ln w="9525">
            <a:solidFill>
              <a:schemeClr val="bg1">
                <a:lumMod val="75000"/>
              </a:schemeClr>
            </a:solidFill>
          </a:ln>
        </p:spPr>
        <p:txBody>
          <a:bodyPr lIns="0" tIns="0" rIns="0" bIns="0">
            <a:spAutoFit/>
          </a:bodyPr>
          <a:lstStyle/>
          <a:p>
            <a:pPr defTabSz="2194514" eaLnBrk="1" fontAlgn="auto" hangingPunct="1">
              <a:spcBef>
                <a:spcPts val="0"/>
              </a:spcBef>
              <a:spcAft>
                <a:spcPts val="0"/>
              </a:spcAft>
              <a:defRPr/>
            </a:pPr>
            <a:endParaRPr>
              <a:latin typeface="+mn-lt"/>
              <a:ea typeface="+mn-ea"/>
            </a:endParaRPr>
          </a:p>
        </p:txBody>
      </p:sp>
      <p:sp>
        <p:nvSpPr>
          <p:cNvPr id="14347" name="TextBox 25">
            <a:extLst>
              <a:ext uri="{FF2B5EF4-FFF2-40B4-BE49-F238E27FC236}">
                <a16:creationId xmlns:a16="http://schemas.microsoft.com/office/drawing/2014/main" id="{3B96DD26-7B16-9344-900F-6FF1BED11456}"/>
              </a:ext>
            </a:extLst>
          </p:cNvPr>
          <p:cNvSpPr txBox="1">
            <a:spLocks noChangeArrowheads="1"/>
          </p:cNvSpPr>
          <p:nvPr/>
        </p:nvSpPr>
        <p:spPr bwMode="auto">
          <a:xfrm>
            <a:off x="22383750" y="15843250"/>
            <a:ext cx="9969500" cy="449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1800"/>
              </a:spcAft>
              <a:buFontTx/>
              <a:buNone/>
            </a:pPr>
            <a:r>
              <a:rPr lang="en-US" altLang="en-US" sz="3200" b="1" dirty="0">
                <a:solidFill>
                  <a:srgbClr val="000630"/>
                </a:solidFill>
                <a:latin typeface="Arial" panose="020B0604020202020204" pitchFamily="34" charset="0"/>
                <a:cs typeface="Arial" panose="020B0604020202020204" pitchFamily="34" charset="0"/>
              </a:rPr>
              <a:t>Graph or Image Title</a:t>
            </a:r>
          </a:p>
          <a:p>
            <a:pPr eaLnBrk="1" hangingPunct="1">
              <a:spcBef>
                <a:spcPct val="0"/>
              </a:spcBef>
              <a:spcAft>
                <a:spcPts val="1800"/>
              </a:spcAft>
              <a:buFontTx/>
              <a:buNone/>
            </a:pPr>
            <a:r>
              <a:rPr lang="en-CA" sz="2800" i="1" dirty="0">
                <a:latin typeface="Arial" panose="020B0604020202020204" pitchFamily="34" charset="0"/>
                <a:cs typeface="Arial" panose="020B0604020202020204" pitchFamily="34" charset="0"/>
              </a:rPr>
              <a:t>Use images that convey information, including </a:t>
            </a:r>
            <a:r>
              <a:rPr lang="en-CA" sz="2800" i="1" dirty="0">
                <a:latin typeface="Arial" panose="020B0604020202020204" pitchFamily="34" charset="0"/>
                <a:cs typeface="Arial" panose="020B0604020202020204" pitchFamily="34" charset="0"/>
                <a:hlinkClick r:id="rId8"/>
              </a:rPr>
              <a:t>Alternative Text (alt-text) </a:t>
            </a:r>
            <a:r>
              <a:rPr lang="en-CA" sz="2800" i="1" dirty="0">
                <a:latin typeface="Arial" panose="020B0604020202020204" pitchFamily="34" charset="0"/>
                <a:cs typeface="Arial" panose="020B0604020202020204" pitchFamily="34" charset="0"/>
              </a:rPr>
              <a:t>descriptions of the image’s content or function.</a:t>
            </a:r>
            <a:endParaRPr lang="en-US" altLang="en-US" sz="2800" b="1" dirty="0">
              <a:solidFill>
                <a:srgbClr val="000630"/>
              </a:solidFill>
              <a:latin typeface="Arial" panose="020B0604020202020204" pitchFamily="34" charset="0"/>
              <a:cs typeface="Arial" panose="020B0604020202020204" pitchFamily="34" charset="0"/>
            </a:endParaRPr>
          </a:p>
          <a:p>
            <a:pPr eaLnBrk="1" hangingPunct="1">
              <a:lnSpc>
                <a:spcPts val="3675"/>
              </a:lnSpc>
              <a:spcBef>
                <a:spcPct val="0"/>
              </a:spcBef>
              <a:buFontTx/>
              <a:buNone/>
            </a:pPr>
            <a:r>
              <a:rPr lang="en-US" altLang="en-US" sz="2800" i="1" dirty="0">
                <a:solidFill>
                  <a:srgbClr val="000630"/>
                </a:solidFill>
                <a:latin typeface="Arial" panose="020B0604020202020204" pitchFamily="34" charset="0"/>
                <a:cs typeface="Arial" panose="020B0604020202020204" pitchFamily="34" charset="0"/>
              </a:rPr>
              <a:t>Captions for a graph or image can be smaller than the rest of the text on your poster. If you are using another person’s image or graph, ensure that you have rights to reproduce it. If needed, give acknowledgement to the original source of the material.</a:t>
            </a:r>
          </a:p>
        </p:txBody>
      </p:sp>
      <p:sp>
        <p:nvSpPr>
          <p:cNvPr id="27" name="object 18">
            <a:extLst>
              <a:ext uri="{FF2B5EF4-FFF2-40B4-BE49-F238E27FC236}">
                <a16:creationId xmlns:a16="http://schemas.microsoft.com/office/drawing/2014/main" id="{9EDC5C69-8818-2D43-ADA0-2C933CE7FA3A}"/>
              </a:ext>
            </a:extLst>
          </p:cNvPr>
          <p:cNvSpPr/>
          <p:nvPr/>
        </p:nvSpPr>
        <p:spPr>
          <a:xfrm>
            <a:off x="22383750" y="15428913"/>
            <a:ext cx="9969500" cy="44450"/>
          </a:xfrm>
          <a:custGeom>
            <a:avLst/>
            <a:gdLst/>
            <a:ahLst/>
            <a:cxnLst/>
            <a:rect l="l" t="t" r="r" b="b"/>
            <a:pathLst>
              <a:path w="18638176">
                <a:moveTo>
                  <a:pt x="0" y="0"/>
                </a:moveTo>
                <a:lnTo>
                  <a:pt x="18638176" y="0"/>
                </a:lnTo>
              </a:path>
            </a:pathLst>
          </a:custGeom>
          <a:ln w="9525">
            <a:solidFill>
              <a:schemeClr val="bg1">
                <a:lumMod val="75000"/>
              </a:schemeClr>
            </a:solidFill>
          </a:ln>
        </p:spPr>
        <p:txBody>
          <a:bodyPr lIns="0" tIns="0" rIns="0" bIns="0">
            <a:spAutoFit/>
          </a:bodyPr>
          <a:lstStyle/>
          <a:p>
            <a:pPr defTabSz="2194514" eaLnBrk="1" fontAlgn="auto" hangingPunct="1">
              <a:spcBef>
                <a:spcPts val="0"/>
              </a:spcBef>
              <a:spcAft>
                <a:spcPts val="0"/>
              </a:spcAft>
              <a:defRPr/>
            </a:pPr>
            <a:endParaRPr>
              <a:latin typeface="+mn-lt"/>
              <a:ea typeface="+mn-ea"/>
            </a:endParaRPr>
          </a:p>
        </p:txBody>
      </p:sp>
      <p:sp>
        <p:nvSpPr>
          <p:cNvPr id="22" name="Rounded Rectangle 21">
            <a:extLst>
              <a:ext uri="{FF2B5EF4-FFF2-40B4-BE49-F238E27FC236}">
                <a16:creationId xmlns:a16="http://schemas.microsoft.com/office/drawing/2014/main" id="{A25B6D18-3EB3-0848-9AAD-2301137E17A5}"/>
              </a:ext>
            </a:extLst>
          </p:cNvPr>
          <p:cNvSpPr/>
          <p:nvPr/>
        </p:nvSpPr>
        <p:spPr>
          <a:xfrm>
            <a:off x="24552275" y="30741938"/>
            <a:ext cx="5757863" cy="1731962"/>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94514" eaLnBrk="1" fontAlgn="auto" hangingPunct="1">
              <a:spcBef>
                <a:spcPts val="0"/>
              </a:spcBef>
              <a:spcAft>
                <a:spcPts val="0"/>
              </a:spcAft>
              <a:defRPr/>
            </a:pPr>
            <a:endParaRPr lang="en-US"/>
          </a:p>
        </p:txBody>
      </p:sp>
      <p:sp>
        <p:nvSpPr>
          <p:cNvPr id="14352" name="TextBox 2">
            <a:extLst>
              <a:ext uri="{FF2B5EF4-FFF2-40B4-BE49-F238E27FC236}">
                <a16:creationId xmlns:a16="http://schemas.microsoft.com/office/drawing/2014/main" id="{1E14D0EC-DF1B-4D49-8B1D-60E4AB40A43B}"/>
              </a:ext>
            </a:extLst>
          </p:cNvPr>
          <p:cNvSpPr txBox="1">
            <a:spLocks noChangeArrowheads="1"/>
          </p:cNvSpPr>
          <p:nvPr/>
        </p:nvSpPr>
        <p:spPr bwMode="auto">
          <a:xfrm>
            <a:off x="22383750" y="30713363"/>
            <a:ext cx="21129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800" b="1">
                <a:solidFill>
                  <a:srgbClr val="000630"/>
                </a:solidFill>
                <a:latin typeface="Arial" panose="020B0604020202020204" pitchFamily="34" charset="0"/>
                <a:cs typeface="Arial" panose="020B0604020202020204" pitchFamily="34" charset="0"/>
              </a:rPr>
              <a:t>Partners</a:t>
            </a:r>
          </a:p>
        </p:txBody>
      </p:sp>
      <p:sp>
        <p:nvSpPr>
          <p:cNvPr id="34" name="Rounded Rectangle 33">
            <a:extLst>
              <a:ext uri="{FF2B5EF4-FFF2-40B4-BE49-F238E27FC236}">
                <a16:creationId xmlns:a16="http://schemas.microsoft.com/office/drawing/2014/main" id="{FEBB9942-C62E-1944-BAB0-C92E7E845FF9}"/>
              </a:ext>
            </a:extLst>
          </p:cNvPr>
          <p:cNvSpPr/>
          <p:nvPr/>
        </p:nvSpPr>
        <p:spPr>
          <a:xfrm>
            <a:off x="30778450" y="30741938"/>
            <a:ext cx="5756275" cy="1731962"/>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94514" eaLnBrk="1" fontAlgn="auto" hangingPunct="1">
              <a:spcBef>
                <a:spcPts val="0"/>
              </a:spcBef>
              <a:spcAft>
                <a:spcPts val="0"/>
              </a:spcAft>
              <a:defRPr/>
            </a:pPr>
            <a:endParaRPr lang="en-US"/>
          </a:p>
        </p:txBody>
      </p:sp>
      <p:sp>
        <p:nvSpPr>
          <p:cNvPr id="35" name="Rounded Rectangle 34">
            <a:extLst>
              <a:ext uri="{FF2B5EF4-FFF2-40B4-BE49-F238E27FC236}">
                <a16:creationId xmlns:a16="http://schemas.microsoft.com/office/drawing/2014/main" id="{449D3744-5EA3-B447-99B0-DF2CB388323C}"/>
              </a:ext>
            </a:extLst>
          </p:cNvPr>
          <p:cNvSpPr/>
          <p:nvPr/>
        </p:nvSpPr>
        <p:spPr>
          <a:xfrm>
            <a:off x="36990338" y="30741938"/>
            <a:ext cx="5757862" cy="1731962"/>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94514" eaLnBrk="1" fontAlgn="auto" hangingPunct="1">
              <a:spcBef>
                <a:spcPts val="0"/>
              </a:spcBef>
              <a:spcAft>
                <a:spcPts val="0"/>
              </a:spcAft>
              <a:defRPr/>
            </a:pPr>
            <a:endParaRPr lang="en-US"/>
          </a:p>
        </p:txBody>
      </p:sp>
      <p:sp>
        <p:nvSpPr>
          <p:cNvPr id="14355" name="TextBox 35">
            <a:extLst>
              <a:ext uri="{FF2B5EF4-FFF2-40B4-BE49-F238E27FC236}">
                <a16:creationId xmlns:a16="http://schemas.microsoft.com/office/drawing/2014/main" id="{9980B2DC-F334-4F47-954D-86E683035E82}"/>
              </a:ext>
            </a:extLst>
          </p:cNvPr>
          <p:cNvSpPr txBox="1">
            <a:spLocks noChangeArrowheads="1"/>
          </p:cNvSpPr>
          <p:nvPr/>
        </p:nvSpPr>
        <p:spPr bwMode="auto">
          <a:xfrm>
            <a:off x="25120600" y="30975300"/>
            <a:ext cx="464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000630"/>
                </a:solidFill>
                <a:latin typeface="Arial" panose="020B0604020202020204" pitchFamily="34" charset="0"/>
                <a:cs typeface="Arial" panose="020B0604020202020204" pitchFamily="34" charset="0"/>
              </a:rPr>
              <a:t>Delete shape and insert partner logo (if applicable)</a:t>
            </a:r>
          </a:p>
        </p:txBody>
      </p:sp>
      <p:sp>
        <p:nvSpPr>
          <p:cNvPr id="14356" name="TextBox 36">
            <a:extLst>
              <a:ext uri="{FF2B5EF4-FFF2-40B4-BE49-F238E27FC236}">
                <a16:creationId xmlns:a16="http://schemas.microsoft.com/office/drawing/2014/main" id="{37A0AFA4-7329-0A47-9C8A-85037E00BA00}"/>
              </a:ext>
            </a:extLst>
          </p:cNvPr>
          <p:cNvSpPr txBox="1">
            <a:spLocks noChangeArrowheads="1"/>
          </p:cNvSpPr>
          <p:nvPr/>
        </p:nvSpPr>
        <p:spPr bwMode="auto">
          <a:xfrm>
            <a:off x="31297563" y="30975300"/>
            <a:ext cx="4448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000630"/>
                </a:solidFill>
                <a:latin typeface="Arial" panose="020B0604020202020204" pitchFamily="34" charset="0"/>
                <a:cs typeface="Arial" panose="020B0604020202020204" pitchFamily="34" charset="0"/>
              </a:rPr>
              <a:t>Delete shape and Insert partner logo (if applicable)</a:t>
            </a:r>
          </a:p>
        </p:txBody>
      </p:sp>
      <p:sp>
        <p:nvSpPr>
          <p:cNvPr id="14357" name="TextBox 37">
            <a:extLst>
              <a:ext uri="{FF2B5EF4-FFF2-40B4-BE49-F238E27FC236}">
                <a16:creationId xmlns:a16="http://schemas.microsoft.com/office/drawing/2014/main" id="{8B420AB3-A6E9-6B41-843E-08AE3D0B7830}"/>
              </a:ext>
            </a:extLst>
          </p:cNvPr>
          <p:cNvSpPr txBox="1">
            <a:spLocks noChangeArrowheads="1"/>
          </p:cNvSpPr>
          <p:nvPr/>
        </p:nvSpPr>
        <p:spPr bwMode="auto">
          <a:xfrm>
            <a:off x="37488813" y="31000700"/>
            <a:ext cx="47259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000630"/>
                </a:solidFill>
                <a:latin typeface="Arial" panose="020B0604020202020204" pitchFamily="34" charset="0"/>
                <a:cs typeface="Arial" panose="020B0604020202020204" pitchFamily="34" charset="0"/>
              </a:rPr>
              <a:t>Delete shape and Insert partner logo (if applicable)</a:t>
            </a:r>
          </a:p>
        </p:txBody>
      </p:sp>
      <p:sp>
        <p:nvSpPr>
          <p:cNvPr id="14358" name="TextBox 3">
            <a:extLst>
              <a:ext uri="{FF2B5EF4-FFF2-40B4-BE49-F238E27FC236}">
                <a16:creationId xmlns:a16="http://schemas.microsoft.com/office/drawing/2014/main" id="{3E016B0F-D360-C642-8A89-92A3426E7885}"/>
              </a:ext>
            </a:extLst>
          </p:cNvPr>
          <p:cNvSpPr txBox="1">
            <a:spLocks noChangeArrowheads="1"/>
          </p:cNvSpPr>
          <p:nvPr/>
        </p:nvSpPr>
        <p:spPr bwMode="auto">
          <a:xfrm>
            <a:off x="22383750" y="27543711"/>
            <a:ext cx="9577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dirty="0">
                <a:solidFill>
                  <a:srgbClr val="000630"/>
                </a:solidFill>
                <a:latin typeface="Arial" panose="020B0604020202020204" pitchFamily="34" charset="0"/>
                <a:cs typeface="Arial" panose="020B0604020202020204" pitchFamily="34" charset="0"/>
              </a:rPr>
              <a:t>Photo credit: Paul H. Joseph / UBC Brand &amp; Marketing</a:t>
            </a:r>
          </a:p>
        </p:txBody>
      </p:sp>
      <p:pic>
        <p:nvPicPr>
          <p:cNvPr id="4" name="Picture 3" descr="3 students in the lab wearing white lab coats">
            <a:extLst>
              <a:ext uri="{FF2B5EF4-FFF2-40B4-BE49-F238E27FC236}">
                <a16:creationId xmlns:a16="http://schemas.microsoft.com/office/drawing/2014/main" id="{75656121-C821-E543-A8B5-EE084EDD4BF0}"/>
              </a:ext>
            </a:extLst>
          </p:cNvPr>
          <p:cNvPicPr>
            <a:picLocks noChangeAspect="1"/>
          </p:cNvPicPr>
          <p:nvPr/>
        </p:nvPicPr>
        <p:blipFill>
          <a:blip r:embed="rId9"/>
          <a:srcRect/>
          <a:stretch/>
        </p:blipFill>
        <p:spPr>
          <a:xfrm>
            <a:off x="22384681" y="20718605"/>
            <a:ext cx="9808359" cy="6522895"/>
          </a:xfrm>
          <a:prstGeom prst="rect">
            <a:avLst/>
          </a:prstGeom>
        </p:spPr>
      </p:pic>
      <p:pic>
        <p:nvPicPr>
          <p:cNvPr id="5" name="Picture 4" descr="An example of graph with accessibility feature.">
            <a:extLst>
              <a:ext uri="{FF2B5EF4-FFF2-40B4-BE49-F238E27FC236}">
                <a16:creationId xmlns:a16="http://schemas.microsoft.com/office/drawing/2014/main" id="{E7FDE00F-12FE-2340-8037-630BC397CC32}"/>
              </a:ext>
            </a:extLst>
          </p:cNvPr>
          <p:cNvPicPr>
            <a:picLocks noChangeAspect="1"/>
          </p:cNvPicPr>
          <p:nvPr/>
        </p:nvPicPr>
        <p:blipFill>
          <a:blip r:embed="rId10"/>
          <a:srcRect/>
          <a:stretch/>
        </p:blipFill>
        <p:spPr>
          <a:xfrm>
            <a:off x="12882049" y="21192463"/>
            <a:ext cx="6514315" cy="820803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693</TotalTime>
  <Words>819</Words>
  <Application>Microsoft Macintosh PowerPoint</Application>
  <PresentationFormat>Custom</PresentationFormat>
  <Paragraphs>69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UBC Communications and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DesignTwo</dc:creator>
  <cp:lastModifiedBy>Lee, Rachel</cp:lastModifiedBy>
  <cp:revision>40</cp:revision>
  <cp:lastPrinted>2016-09-15T16:43:12Z</cp:lastPrinted>
  <dcterms:created xsi:type="dcterms:W3CDTF">2016-08-03T20:22:44Z</dcterms:created>
  <dcterms:modified xsi:type="dcterms:W3CDTF">2024-02-29T00:28:22Z</dcterms:modified>
</cp:coreProperties>
</file>